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xlsx" ContentType="application/vnd.openxmlformats-officedocument.spreadsheetml.sheet"/>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Masters/notesMaster1.xml" ContentType="application/vnd.openxmlformats-officedocument.presentationml.notesMaster+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colors1.xml" ContentType="application/vnd.openxmlformats-officedocument.drawingml.diagramColors+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theme/theme1.xml" ContentType="application/vnd.openxmlformats-officedocument.theme+xml"/>
  <Override PartName="/ppt/diagrams/drawing3.xml" ContentType="application/vnd.ms-office.drawingml.diagramDrawing+xml"/>
  <Override PartName="/ppt/diagrams/quickStyle1.xml" ContentType="application/vnd.openxmlformats-officedocument.drawingml.diagram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layout1.xml" ContentType="application/vnd.openxmlformats-officedocument.drawingml.diagramLayout+xml"/>
  <Override PartName="/ppt/diagrams/drawing1.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charts/style4.xml" ContentType="application/vnd.ms-office.chartstyle+xml"/>
  <Override PartName="/ppt/charts/style1.xml" ContentType="application/vnd.ms-office.chartstyle+xml"/>
  <Override PartName="/ppt/charts/colors1.xml" ContentType="application/vnd.ms-office.chartcolorstyle+xml"/>
  <Override PartName="/ppt/charts/style3.xml" ContentType="application/vnd.ms-office.chartstyle+xml"/>
  <Override PartName="/ppt/charts/colors3.xml" ContentType="application/vnd.ms-office.chartcolorstyle+xml"/>
  <Override PartName="/ppt/charts/style2.xml" ContentType="application/vnd.ms-office.chartstyle+xml"/>
  <Override PartName="/ppt/charts/colors2.xml" ContentType="application/vnd.ms-office.chartcolorstyle+xml"/>
  <Override PartName="/ppt/charts/colors4.xml" ContentType="application/vnd.ms-office.chartcolorstyle+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73" autoAdjust="0"/>
  </p:normalViewPr>
  <p:slideViewPr>
    <p:cSldViewPr>
      <p:cViewPr>
        <p:scale>
          <a:sx n="80" d="100"/>
          <a:sy n="80" d="100"/>
        </p:scale>
        <p:origin x="-1086" y="15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Chart%20in%20Microsoft%20PowerPoint"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2.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8.8494428580790374E-2"/>
          <c:y val="0.17888276237763151"/>
          <c:w val="0.8291666666666665"/>
          <c:h val="0.81944444444444464"/>
        </c:manualLayout>
      </c:layout>
      <c:pie3DChart>
        <c:varyColors val="1"/>
        <c:ser>
          <c:idx val="0"/>
          <c:order val="0"/>
          <c:tx>
            <c:strRef>
              <c:f>Sheet1!$B$1</c:f>
              <c:strCache>
                <c:ptCount val="1"/>
                <c:pt idx="0">
                  <c:v>Sales</c:v>
                </c:pt>
              </c:strCache>
            </c:strRef>
          </c:tx>
          <c:explosion val="25"/>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xmlns:c16r2="http://schemas.microsoft.com/office/drawing/2015/06/chart">
              <c:ext xmlns:c16="http://schemas.microsoft.com/office/drawing/2014/chart" uri="{C3380CC4-5D6E-409C-BE32-E72D297353CC}">
                <c16:uniqueId val="{00000001-2A16-43AC-B97C-2D634734BFF1}"/>
              </c:ext>
            </c:extLst>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xmlns:c16r2="http://schemas.microsoft.com/office/drawing/2015/06/chart">
              <c:ext xmlns:c16="http://schemas.microsoft.com/office/drawing/2014/chart" uri="{C3380CC4-5D6E-409C-BE32-E72D297353CC}">
                <c16:uniqueId val="{00000003-2A16-43AC-B97C-2D634734BFF1}"/>
              </c:ext>
            </c:extLst>
          </c:dPt>
          <c:dPt>
            <c:idx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xmlns:c16r2="http://schemas.microsoft.com/office/drawing/2015/06/chart">
              <c:ext xmlns:c16="http://schemas.microsoft.com/office/drawing/2014/chart" uri="{C3380CC4-5D6E-409C-BE32-E72D297353CC}">
                <c16:uniqueId val="{00000005-2A16-43AC-B97C-2D634734BFF1}"/>
              </c:ext>
            </c:extLst>
          </c:dPt>
          <c:dPt>
            <c:idx val="3"/>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xmlns:c16r2="http://schemas.microsoft.com/office/drawing/2015/06/chart">
              <c:ext xmlns:c16="http://schemas.microsoft.com/office/drawing/2014/chart" uri="{C3380CC4-5D6E-409C-BE32-E72D297353CC}">
                <c16:uniqueId val="{00000007-2A16-43AC-B97C-2D634734BFF1}"/>
              </c:ext>
            </c:extLst>
          </c:dPt>
          <c:dPt>
            <c:idx val="4"/>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xmlns:c16r2="http://schemas.microsoft.com/office/drawing/2015/06/chart">
              <c:ext xmlns:c16="http://schemas.microsoft.com/office/drawing/2014/chart" uri="{C3380CC4-5D6E-409C-BE32-E72D297353CC}">
                <c16:uniqueId val="{00000009-2A16-43AC-B97C-2D634734BFF1}"/>
              </c:ext>
            </c:extLst>
          </c:dPt>
          <c:dLbls>
            <c:dLbl>
              <c:idx val="0"/>
              <c:layout/>
              <c:tx>
                <c:rich>
                  <a:bodyPr/>
                  <a:lstStyle/>
                  <a:p>
                    <a:r>
                      <a:rPr lang="en-US"/>
                      <a:t>Bachelor 97</a:t>
                    </a:r>
                  </a:p>
                </c:rich>
              </c:tx>
              <c:dLblPos val="bestFit"/>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2A16-43AC-B97C-2D634734BFF1}"/>
                </c:ext>
              </c:extLst>
            </c:dLbl>
            <c:dLbl>
              <c:idx val="1"/>
              <c:layout>
                <c:manualLayout>
                  <c:x val="0.15054591649880991"/>
                  <c:y val="-0.24519380729582721"/>
                </c:manualLayout>
              </c:layout>
              <c:tx>
                <c:rich>
                  <a:bodyPr/>
                  <a:lstStyle/>
                  <a:p>
                    <a:r>
                      <a:rPr lang="en-US"/>
                      <a:t>Master 112</a:t>
                    </a:r>
                  </a:p>
                </c:rich>
              </c:tx>
              <c:dLblPos val="bestFit"/>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2A16-43AC-B97C-2D634734BFF1}"/>
                </c:ext>
              </c:extLst>
            </c:dLbl>
            <c:dLbl>
              <c:idx val="2"/>
              <c:layout>
                <c:manualLayout>
                  <c:x val="0.12824482695477019"/>
                  <c:y val="6.2223743771158836E-2"/>
                </c:manualLayout>
              </c:layout>
              <c:tx>
                <c:rich>
                  <a:bodyPr/>
                  <a:lstStyle/>
                  <a:p>
                    <a:r>
                      <a:rPr lang="en-US"/>
                      <a:t>Ph.D. 39</a:t>
                    </a:r>
                  </a:p>
                </c:rich>
              </c:tx>
              <c:dLblPos val="bestFit"/>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2A16-43AC-B97C-2D634734BFF1}"/>
                </c:ext>
              </c:extLst>
            </c:dLbl>
            <c:dLbl>
              <c:idx val="3"/>
              <c:layout>
                <c:manualLayout>
                  <c:x val="3.4408685832875562E-2"/>
                  <c:y val="8.4541062801932784E-2"/>
                </c:manualLayout>
              </c:layout>
              <c:tx>
                <c:rich>
                  <a:bodyPr/>
                  <a:lstStyle/>
                  <a:p>
                    <a:r>
                      <a:rPr lang="en-US"/>
                      <a:t>9</a:t>
                    </a:r>
                  </a:p>
                </c:rich>
              </c:tx>
              <c:dLblPos val="bestFit"/>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2A16-43AC-B97C-2D634734BFF1}"/>
                </c:ext>
              </c:extLst>
            </c:dLbl>
            <c:dLbl>
              <c:idx val="4"/>
              <c:layout>
                <c:manualLayout>
                  <c:x val="8.1328354586502921E-2"/>
                  <c:y val="1.1434177192874862E-2"/>
                </c:manualLayout>
              </c:layout>
              <c:showVal val="1"/>
              <c:showCatName val="1"/>
              <c:separator> </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2A16-43AC-B97C-2D634734BFF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Val val="1"/>
            <c:showCatName val="1"/>
            <c:separator> </c:separator>
            <c:extLst xmlns:c16r2="http://schemas.microsoft.com/office/drawing/2015/06/chart">
              <c:ext xmlns:c15="http://schemas.microsoft.com/office/drawing/2012/chart" uri="{CE6537A1-D6FC-4f65-9D91-7224C49458BB}"/>
            </c:extLst>
          </c:dLbls>
          <c:cat>
            <c:strRef>
              <c:f>Sheet1!$A$2:$A$6</c:f>
              <c:strCache>
                <c:ptCount val="5"/>
                <c:pt idx="0">
                  <c:v>Bachelor</c:v>
                </c:pt>
                <c:pt idx="1">
                  <c:v>Master</c:v>
                </c:pt>
                <c:pt idx="2">
                  <c:v>Ph.D.</c:v>
                </c:pt>
                <c:pt idx="3">
                  <c:v>Diploma</c:v>
                </c:pt>
                <c:pt idx="4">
                  <c:v>Higher Specialization</c:v>
                </c:pt>
              </c:strCache>
            </c:strRef>
          </c:cat>
          <c:val>
            <c:numRef>
              <c:f>Sheet1!$B$2:$B$6</c:f>
              <c:numCache>
                <c:formatCode>General</c:formatCode>
                <c:ptCount val="5"/>
                <c:pt idx="0">
                  <c:v>94</c:v>
                </c:pt>
                <c:pt idx="1">
                  <c:v>111</c:v>
                </c:pt>
                <c:pt idx="2">
                  <c:v>38</c:v>
                </c:pt>
                <c:pt idx="3">
                  <c:v>3</c:v>
                </c:pt>
                <c:pt idx="4">
                  <c:v>16</c:v>
                </c:pt>
              </c:numCache>
            </c:numRef>
          </c:val>
          <c:extLst xmlns:c16r2="http://schemas.microsoft.com/office/drawing/2015/06/chart">
            <c:ext xmlns:c16="http://schemas.microsoft.com/office/drawing/2014/chart" uri="{C3380CC4-5D6E-409C-BE32-E72D297353CC}">
              <c16:uniqueId val="{0000000A-2A16-43AC-B97C-2D634734BFF1}"/>
            </c:ext>
          </c:extLst>
        </c:ser>
        <c:dLbls/>
      </c:pie3DChart>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zero"/>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layout/>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'[Chart in Microsoft PowerPoint]Sheet1'!$B$1</c:f>
              <c:strCache>
                <c:ptCount val="1"/>
                <c:pt idx="0">
                  <c:v>Level</c:v>
                </c:pt>
              </c:strCache>
            </c:strRef>
          </c:tx>
          <c:dPt>
            <c:idx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4A29-4203-8033-5F5994C62E2B}"/>
              </c:ext>
            </c:extLst>
          </c:dPt>
          <c:dPt>
            <c:idx val="1"/>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4A29-4203-8033-5F5994C62E2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'[Chart in Microsoft PowerPoint]Sheet1'!$A$2:$A$3</c:f>
              <c:strCache>
                <c:ptCount val="2"/>
                <c:pt idx="0">
                  <c:v>Undergraduate</c:v>
                </c:pt>
                <c:pt idx="1">
                  <c:v>Graduate</c:v>
                </c:pt>
              </c:strCache>
            </c:strRef>
          </c:cat>
          <c:val>
            <c:numRef>
              <c:f>'[Chart in Microsoft PowerPoint]Sheet1'!$B$2:$B$3</c:f>
              <c:numCache>
                <c:formatCode>General</c:formatCode>
                <c:ptCount val="2"/>
                <c:pt idx="0">
                  <c:v>89.6</c:v>
                </c:pt>
                <c:pt idx="1">
                  <c:v>10.4</c:v>
                </c:pt>
              </c:numCache>
            </c:numRef>
          </c:val>
          <c:extLst xmlns:c16r2="http://schemas.microsoft.com/office/drawing/2015/06/chart">
            <c:ext xmlns:c16="http://schemas.microsoft.com/office/drawing/2014/chart" uri="{C3380CC4-5D6E-409C-BE32-E72D297353CC}">
              <c16:uniqueId val="{00000004-4A29-4203-8033-5F5994C62E2B}"/>
            </c:ext>
          </c:extLst>
        </c:ser>
        <c:dLbls>
          <c:showPercent val="1"/>
        </c:dLbls>
      </c:pie3DChart>
      <c:spPr>
        <a:noFill/>
        <a:ln>
          <a:noFill/>
        </a:ln>
        <a:effectLst/>
      </c:spPr>
    </c:plotArea>
    <c:legend>
      <c:legendPos val="r"/>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layout/>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Nationality</c:v>
                </c:pt>
              </c:strCache>
            </c:strRef>
          </c:tx>
          <c:explosion val="25"/>
          <c:dPt>
            <c:idx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9B66-4B73-B06F-BCBDCAB8D03E}"/>
              </c:ext>
            </c:extLst>
          </c:dPt>
          <c:dPt>
            <c:idx val="1"/>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9B66-4B73-B06F-BCBDCAB8D03E}"/>
              </c:ext>
            </c:extLst>
          </c:dPt>
          <c:dLbls>
            <c:dLbl>
              <c:idx val="0"/>
              <c:layout/>
              <c:tx>
                <c:rich>
                  <a:bodyPr/>
                  <a:lstStyle/>
                  <a:p>
                    <a:r>
                      <a:rPr lang="en-US"/>
                      <a:t>85%</a:t>
                    </a:r>
                  </a:p>
                </c:rich>
              </c:tx>
              <c:dLblPos val="ctr"/>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9B66-4B73-B06F-BCBDCAB8D03E}"/>
                </c:ext>
              </c:extLst>
            </c:dLbl>
            <c:dLbl>
              <c:idx val="1"/>
              <c:layout/>
              <c:tx>
                <c:rich>
                  <a:bodyPr/>
                  <a:lstStyle/>
                  <a:p>
                    <a:r>
                      <a:rPr lang="en-US"/>
                      <a:t>15%</a:t>
                    </a:r>
                  </a:p>
                </c:rich>
              </c:tx>
              <c:dLblPos val="ctr"/>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9B66-4B73-B06F-BCBDCAB8D03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CatName val="1"/>
            <c:showPercent val="1"/>
            <c:extLst xmlns:c16r2="http://schemas.microsoft.com/office/drawing/2015/06/chart">
              <c:ext xmlns:c15="http://schemas.microsoft.com/office/drawing/2012/chart" uri="{CE6537A1-D6FC-4f65-9D91-7224C49458BB}"/>
            </c:extLst>
          </c:dLbls>
          <c:cat>
            <c:strRef>
              <c:f>Sheet1!$A$2:$A$3</c:f>
              <c:strCache>
                <c:ptCount val="2"/>
                <c:pt idx="0">
                  <c:v>Jordanian</c:v>
                </c:pt>
                <c:pt idx="1">
                  <c:v>International</c:v>
                </c:pt>
              </c:strCache>
            </c:strRef>
          </c:cat>
          <c:val>
            <c:numRef>
              <c:f>Sheet1!$B$2:$B$3</c:f>
              <c:numCache>
                <c:formatCode>General</c:formatCode>
                <c:ptCount val="2"/>
                <c:pt idx="0">
                  <c:v>84.5</c:v>
                </c:pt>
                <c:pt idx="1">
                  <c:v>14.5</c:v>
                </c:pt>
              </c:numCache>
            </c:numRef>
          </c:val>
          <c:extLst xmlns:c16r2="http://schemas.microsoft.com/office/drawing/2015/06/chart">
            <c:ext xmlns:c16="http://schemas.microsoft.com/office/drawing/2014/chart" uri="{C3380CC4-5D6E-409C-BE32-E72D297353CC}">
              <c16:uniqueId val="{00000004-9B66-4B73-B06F-BCBDCAB8D03E}"/>
            </c:ext>
          </c:extLst>
        </c:ser>
        <c:dLbls>
          <c:showCatName val="1"/>
        </c:dLbls>
      </c:pie3DChart>
      <c:spPr>
        <a:noFill/>
        <a:ln>
          <a:noFill/>
        </a:ln>
        <a:effectLst/>
      </c:spPr>
    </c:plotArea>
    <c:legend>
      <c:legendPos val="r"/>
      <c:layout/>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layout/>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Nationality</c:v>
                </c:pt>
              </c:strCache>
            </c:strRef>
          </c:tx>
          <c:explosion val="25"/>
          <c:dPt>
            <c:idx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97B3-44EC-9024-67D657446A5E}"/>
              </c:ext>
            </c:extLst>
          </c:dPt>
          <c:dPt>
            <c:idx val="1"/>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97B3-44EC-9024-67D657446A5E}"/>
              </c:ext>
            </c:extLst>
          </c:dPt>
          <c:dLbls>
            <c:dLbl>
              <c:idx val="0"/>
              <c:layout/>
              <c:tx>
                <c:rich>
                  <a:bodyPr/>
                  <a:lstStyle/>
                  <a:p>
                    <a:r>
                      <a:rPr lang="en-US"/>
                      <a:t>87%</a:t>
                    </a:r>
                  </a:p>
                </c:rich>
              </c:tx>
              <c:dLblPos val="ctr"/>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97B3-44EC-9024-67D657446A5E}"/>
                </c:ext>
              </c:extLst>
            </c:dLbl>
            <c:dLbl>
              <c:idx val="1"/>
              <c:layout/>
              <c:tx>
                <c:rich>
                  <a:bodyPr/>
                  <a:lstStyle/>
                  <a:p>
                    <a:r>
                      <a:rPr lang="en-US"/>
                      <a:t>13%</a:t>
                    </a:r>
                  </a:p>
                </c:rich>
              </c:tx>
              <c:dLblPos val="ctr"/>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97B3-44EC-9024-67D657446A5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extLst xmlns:c16r2="http://schemas.microsoft.com/office/drawing/2015/06/chart">
              <c:ext xmlns:c15="http://schemas.microsoft.com/office/drawing/2012/chart" uri="{CE6537A1-D6FC-4f65-9D91-7224C49458BB}"/>
            </c:extLst>
          </c:dLbls>
          <c:cat>
            <c:strRef>
              <c:f>Sheet1!$A$2:$A$3</c:f>
              <c:strCache>
                <c:ptCount val="2"/>
                <c:pt idx="0">
                  <c:v>Jordanian</c:v>
                </c:pt>
                <c:pt idx="1">
                  <c:v>International </c:v>
                </c:pt>
              </c:strCache>
            </c:strRef>
          </c:cat>
          <c:val>
            <c:numRef>
              <c:f>Sheet1!$B$2:$B$3</c:f>
              <c:numCache>
                <c:formatCode>General</c:formatCode>
                <c:ptCount val="2"/>
                <c:pt idx="0">
                  <c:v>87.9</c:v>
                </c:pt>
                <c:pt idx="1">
                  <c:v>12.1</c:v>
                </c:pt>
              </c:numCache>
            </c:numRef>
          </c:val>
          <c:extLst xmlns:c16r2="http://schemas.microsoft.com/office/drawing/2015/06/chart">
            <c:ext xmlns:c16="http://schemas.microsoft.com/office/drawing/2014/chart" uri="{C3380CC4-5D6E-409C-BE32-E72D297353CC}">
              <c16:uniqueId val="{00000004-97B3-44EC-9024-67D657446A5E}"/>
            </c:ext>
          </c:extLst>
        </c:ser>
        <c:dLbls>
          <c:showPercent val="1"/>
        </c:dLbls>
      </c:pie3DChart>
      <c:spPr>
        <a:noFill/>
        <a:ln>
          <a:noFill/>
        </a:ln>
        <a:effectLst/>
      </c:spPr>
    </c:plotArea>
    <c:legend>
      <c:legendPos val="r"/>
      <c:layout/>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CD51BE-4FF8-4B72-921F-A2C0CC08D3AB}" type="doc">
      <dgm:prSet loTypeId="urn:microsoft.com/office/officeart/2005/8/layout/hList1" loCatId="list" qsTypeId="urn:microsoft.com/office/officeart/2005/8/quickstyle/simple2" qsCatId="simple" csTypeId="urn:microsoft.com/office/officeart/2005/8/colors/colorful2" csCatId="colorful" phldr="1"/>
      <dgm:spPr/>
      <dgm:t>
        <a:bodyPr/>
        <a:lstStyle/>
        <a:p>
          <a:endParaRPr lang="en-US"/>
        </a:p>
      </dgm:t>
    </dgm:pt>
    <dgm:pt modelId="{337D0F7A-F54D-4F38-9D16-5532232EECA1}">
      <dgm:prSet phldrT="[Text]"/>
      <dgm:spPr/>
      <dgm:t>
        <a:bodyPr/>
        <a:lstStyle/>
        <a:p>
          <a:r>
            <a:rPr lang="en-US" b="1" dirty="0" smtClean="0"/>
            <a:t>Health Schools</a:t>
          </a:r>
          <a:endParaRPr lang="en-US" b="1" dirty="0"/>
        </a:p>
      </dgm:t>
    </dgm:pt>
    <dgm:pt modelId="{E9BBCF2C-B71E-4264-97B0-BEA0069C7817}" type="parTrans" cxnId="{4FD3010A-ADEF-4849-B2B5-0CAF4BDE7F3E}">
      <dgm:prSet/>
      <dgm:spPr/>
      <dgm:t>
        <a:bodyPr/>
        <a:lstStyle/>
        <a:p>
          <a:endParaRPr lang="en-US"/>
        </a:p>
      </dgm:t>
    </dgm:pt>
    <dgm:pt modelId="{41A43C87-2552-4858-B788-C94C0731B4BF}" type="sibTrans" cxnId="{4FD3010A-ADEF-4849-B2B5-0CAF4BDE7F3E}">
      <dgm:prSet/>
      <dgm:spPr/>
      <dgm:t>
        <a:bodyPr/>
        <a:lstStyle/>
        <a:p>
          <a:endParaRPr lang="en-US"/>
        </a:p>
      </dgm:t>
    </dgm:pt>
    <dgm:pt modelId="{82009FB5-710B-4B4B-AB71-1424A6AD8808}">
      <dgm:prSet phldrT="[Text]"/>
      <dgm:spPr/>
      <dgm:t>
        <a:bodyPr/>
        <a:lstStyle/>
        <a:p>
          <a:pPr rtl="0"/>
          <a:r>
            <a:rPr lang="en-US" b="0" i="0" u="none" dirty="0" smtClean="0"/>
            <a:t>Medicine</a:t>
          </a:r>
          <a:endParaRPr lang="en-US" dirty="0"/>
        </a:p>
      </dgm:t>
    </dgm:pt>
    <dgm:pt modelId="{61761A34-DA3C-4B20-B6B0-417849EC4589}" type="parTrans" cxnId="{4CA0A819-6FFA-4BC8-A65E-4F23B65471B7}">
      <dgm:prSet/>
      <dgm:spPr/>
      <dgm:t>
        <a:bodyPr/>
        <a:lstStyle/>
        <a:p>
          <a:endParaRPr lang="en-US"/>
        </a:p>
      </dgm:t>
    </dgm:pt>
    <dgm:pt modelId="{7D38F0A4-F3F8-4690-AD87-4C22F0EADDED}" type="sibTrans" cxnId="{4CA0A819-6FFA-4BC8-A65E-4F23B65471B7}">
      <dgm:prSet/>
      <dgm:spPr/>
      <dgm:t>
        <a:bodyPr/>
        <a:lstStyle/>
        <a:p>
          <a:endParaRPr lang="en-US"/>
        </a:p>
      </dgm:t>
    </dgm:pt>
    <dgm:pt modelId="{48D0D509-8FF0-4432-B35C-0138C9ACA1AF}">
      <dgm:prSet phldrT="[Text]"/>
      <dgm:spPr/>
      <dgm:t>
        <a:bodyPr/>
        <a:lstStyle/>
        <a:p>
          <a:r>
            <a:rPr lang="en-US" b="1" dirty="0" smtClean="0"/>
            <a:t>Scientific Schools</a:t>
          </a:r>
          <a:endParaRPr lang="en-US" b="1" dirty="0"/>
        </a:p>
      </dgm:t>
    </dgm:pt>
    <dgm:pt modelId="{B211E2EC-83F6-4586-ACD9-8737C1B1E287}" type="parTrans" cxnId="{9360D664-5943-4C27-8480-DE7A8021B69F}">
      <dgm:prSet/>
      <dgm:spPr/>
      <dgm:t>
        <a:bodyPr/>
        <a:lstStyle/>
        <a:p>
          <a:endParaRPr lang="en-US"/>
        </a:p>
      </dgm:t>
    </dgm:pt>
    <dgm:pt modelId="{95ADCFAE-9F54-4D15-9756-A6005752B028}" type="sibTrans" cxnId="{9360D664-5943-4C27-8480-DE7A8021B69F}">
      <dgm:prSet/>
      <dgm:spPr/>
      <dgm:t>
        <a:bodyPr/>
        <a:lstStyle/>
        <a:p>
          <a:endParaRPr lang="en-US"/>
        </a:p>
      </dgm:t>
    </dgm:pt>
    <dgm:pt modelId="{3A689BEC-9B4B-48CB-9C05-71BE96BFBF82}">
      <dgm:prSet phldrT="[Text]"/>
      <dgm:spPr/>
      <dgm:t>
        <a:bodyPr/>
        <a:lstStyle/>
        <a:p>
          <a:pPr rtl="0"/>
          <a:r>
            <a:rPr lang="en-US" b="0" i="0" u="none" dirty="0" smtClean="0"/>
            <a:t>Science</a:t>
          </a:r>
          <a:endParaRPr lang="en-US" dirty="0"/>
        </a:p>
      </dgm:t>
    </dgm:pt>
    <dgm:pt modelId="{D106B669-96BB-4275-A904-C715887B69C4}" type="parTrans" cxnId="{1207F787-C215-46D5-A228-A63E229B9E9F}">
      <dgm:prSet/>
      <dgm:spPr/>
      <dgm:t>
        <a:bodyPr/>
        <a:lstStyle/>
        <a:p>
          <a:endParaRPr lang="en-US"/>
        </a:p>
      </dgm:t>
    </dgm:pt>
    <dgm:pt modelId="{92431D12-6BD2-483A-96FE-80394A22C22A}" type="sibTrans" cxnId="{1207F787-C215-46D5-A228-A63E229B9E9F}">
      <dgm:prSet/>
      <dgm:spPr/>
      <dgm:t>
        <a:bodyPr/>
        <a:lstStyle/>
        <a:p>
          <a:endParaRPr lang="en-US"/>
        </a:p>
      </dgm:t>
    </dgm:pt>
    <dgm:pt modelId="{BFA28D19-F3DA-493D-82B8-5FC58ACBFE94}">
      <dgm:prSet phldrT="[Text]"/>
      <dgm:spPr/>
      <dgm:t>
        <a:bodyPr/>
        <a:lstStyle/>
        <a:p>
          <a:r>
            <a:rPr lang="en-US" b="1" dirty="0" smtClean="0"/>
            <a:t>Humanities Schools</a:t>
          </a:r>
          <a:endParaRPr lang="en-US" b="1" dirty="0"/>
        </a:p>
      </dgm:t>
    </dgm:pt>
    <dgm:pt modelId="{ACA6049F-7432-4CA0-A02D-80667BAC6505}" type="parTrans" cxnId="{3A78E1BC-F247-4BA6-8861-10C3623C452D}">
      <dgm:prSet/>
      <dgm:spPr/>
      <dgm:t>
        <a:bodyPr/>
        <a:lstStyle/>
        <a:p>
          <a:endParaRPr lang="en-US"/>
        </a:p>
      </dgm:t>
    </dgm:pt>
    <dgm:pt modelId="{FDDDF070-27EA-45F7-ADE7-02A4EB14ACDC}" type="sibTrans" cxnId="{3A78E1BC-F247-4BA6-8861-10C3623C452D}">
      <dgm:prSet/>
      <dgm:spPr/>
      <dgm:t>
        <a:bodyPr/>
        <a:lstStyle/>
        <a:p>
          <a:endParaRPr lang="en-US"/>
        </a:p>
      </dgm:t>
    </dgm:pt>
    <dgm:pt modelId="{094EFB59-7998-4E44-B427-57C039955CF5}">
      <dgm:prSet phldrT="[Text]"/>
      <dgm:spPr/>
      <dgm:t>
        <a:bodyPr/>
        <a:lstStyle/>
        <a:p>
          <a:pPr rtl="0"/>
          <a:r>
            <a:rPr lang="en-US" b="0" i="0" u="none" dirty="0" smtClean="0"/>
            <a:t>Arts</a:t>
          </a:r>
          <a:endParaRPr lang="en-US" b="0" dirty="0"/>
        </a:p>
      </dgm:t>
    </dgm:pt>
    <dgm:pt modelId="{2BA42B7F-AE01-48B2-BF9F-CF4FA2325318}" type="parTrans" cxnId="{81DF2D05-F7D5-43C1-A8AF-71B191EDBF79}">
      <dgm:prSet/>
      <dgm:spPr/>
      <dgm:t>
        <a:bodyPr/>
        <a:lstStyle/>
        <a:p>
          <a:endParaRPr lang="en-US"/>
        </a:p>
      </dgm:t>
    </dgm:pt>
    <dgm:pt modelId="{B0B16D25-238F-4EFC-9A81-5C901C145BDE}" type="sibTrans" cxnId="{81DF2D05-F7D5-43C1-A8AF-71B191EDBF79}">
      <dgm:prSet/>
      <dgm:spPr/>
      <dgm:t>
        <a:bodyPr/>
        <a:lstStyle/>
        <a:p>
          <a:endParaRPr lang="en-US"/>
        </a:p>
      </dgm:t>
    </dgm:pt>
    <dgm:pt modelId="{FF85926A-7BA7-4C03-85A2-8211404E48B0}">
      <dgm:prSet/>
      <dgm:spPr/>
      <dgm:t>
        <a:bodyPr/>
        <a:lstStyle/>
        <a:p>
          <a:endParaRPr lang="en-US"/>
        </a:p>
      </dgm:t>
    </dgm:pt>
    <dgm:pt modelId="{7BA82A86-EAB2-470C-9E2E-0FF31F74D590}" type="parTrans" cxnId="{588471CE-D4D6-4F46-9235-60BB534B0833}">
      <dgm:prSet/>
      <dgm:spPr/>
      <dgm:t>
        <a:bodyPr/>
        <a:lstStyle/>
        <a:p>
          <a:endParaRPr lang="en-US"/>
        </a:p>
      </dgm:t>
    </dgm:pt>
    <dgm:pt modelId="{A2FA1E57-0681-409F-B9FC-CE1FC3BCC117}" type="sibTrans" cxnId="{588471CE-D4D6-4F46-9235-60BB534B0833}">
      <dgm:prSet/>
      <dgm:spPr/>
      <dgm:t>
        <a:bodyPr/>
        <a:lstStyle/>
        <a:p>
          <a:endParaRPr lang="en-US"/>
        </a:p>
      </dgm:t>
    </dgm:pt>
    <dgm:pt modelId="{B9C7345E-7310-42B7-85BC-D7498568ED53}">
      <dgm:prSet/>
      <dgm:spPr/>
      <dgm:t>
        <a:bodyPr/>
        <a:lstStyle/>
        <a:p>
          <a:pPr rtl="0"/>
          <a:r>
            <a:rPr lang="en-US" b="0" i="0" u="none" smtClean="0"/>
            <a:t>Nursing</a:t>
          </a:r>
          <a:endParaRPr lang="en-US" b="0" i="0" u="none"/>
        </a:p>
      </dgm:t>
    </dgm:pt>
    <dgm:pt modelId="{C81427B6-0F26-4A3B-9C58-9045CB3DA569}" type="parTrans" cxnId="{07D5D9E3-E5C9-4020-BE27-9AE3245B4C46}">
      <dgm:prSet/>
      <dgm:spPr/>
      <dgm:t>
        <a:bodyPr/>
        <a:lstStyle/>
        <a:p>
          <a:endParaRPr lang="en-US"/>
        </a:p>
      </dgm:t>
    </dgm:pt>
    <dgm:pt modelId="{5A5F29BA-0981-45B7-BBB5-BA0F3CD40DFD}" type="sibTrans" cxnId="{07D5D9E3-E5C9-4020-BE27-9AE3245B4C46}">
      <dgm:prSet/>
      <dgm:spPr/>
      <dgm:t>
        <a:bodyPr/>
        <a:lstStyle/>
        <a:p>
          <a:endParaRPr lang="en-US"/>
        </a:p>
      </dgm:t>
    </dgm:pt>
    <dgm:pt modelId="{1275D620-8117-4121-A9A4-43D64713F250}">
      <dgm:prSet/>
      <dgm:spPr/>
      <dgm:t>
        <a:bodyPr/>
        <a:lstStyle/>
        <a:p>
          <a:endParaRPr lang="en-US"/>
        </a:p>
      </dgm:t>
    </dgm:pt>
    <dgm:pt modelId="{C3F6D3EE-4243-4BFE-A511-3A8151D49AF3}" type="parTrans" cxnId="{306B678B-0D37-4EFD-988E-0122C88885FE}">
      <dgm:prSet/>
      <dgm:spPr/>
      <dgm:t>
        <a:bodyPr/>
        <a:lstStyle/>
        <a:p>
          <a:endParaRPr lang="en-US"/>
        </a:p>
      </dgm:t>
    </dgm:pt>
    <dgm:pt modelId="{2CEBC444-9016-460F-A2AF-06DC79584092}" type="sibTrans" cxnId="{306B678B-0D37-4EFD-988E-0122C88885FE}">
      <dgm:prSet/>
      <dgm:spPr/>
      <dgm:t>
        <a:bodyPr/>
        <a:lstStyle/>
        <a:p>
          <a:endParaRPr lang="en-US"/>
        </a:p>
      </dgm:t>
    </dgm:pt>
    <dgm:pt modelId="{983EB16C-EFAC-4A21-A92E-F512F315CCC8}">
      <dgm:prSet/>
      <dgm:spPr/>
      <dgm:t>
        <a:bodyPr/>
        <a:lstStyle/>
        <a:p>
          <a:pPr rtl="0"/>
          <a:r>
            <a:rPr lang="en-US" b="0" i="0" u="none" smtClean="0"/>
            <a:t>Pharmacy</a:t>
          </a:r>
          <a:endParaRPr lang="en-US" b="0" i="0" u="none"/>
        </a:p>
      </dgm:t>
    </dgm:pt>
    <dgm:pt modelId="{17BAB400-E8C1-462A-9188-C5B04741BC22}" type="parTrans" cxnId="{EF5DCE5B-5B0E-4320-914D-1A7808EF18A1}">
      <dgm:prSet/>
      <dgm:spPr/>
      <dgm:t>
        <a:bodyPr/>
        <a:lstStyle/>
        <a:p>
          <a:endParaRPr lang="en-US"/>
        </a:p>
      </dgm:t>
    </dgm:pt>
    <dgm:pt modelId="{89CD759E-DC75-4AAB-A573-DA38D7AE3CAB}" type="sibTrans" cxnId="{EF5DCE5B-5B0E-4320-914D-1A7808EF18A1}">
      <dgm:prSet/>
      <dgm:spPr/>
      <dgm:t>
        <a:bodyPr/>
        <a:lstStyle/>
        <a:p>
          <a:endParaRPr lang="en-US"/>
        </a:p>
      </dgm:t>
    </dgm:pt>
    <dgm:pt modelId="{E822B185-15EF-4B76-977C-5AD30239CA82}">
      <dgm:prSet/>
      <dgm:spPr/>
      <dgm:t>
        <a:bodyPr/>
        <a:lstStyle/>
        <a:p>
          <a:endParaRPr lang="en-US"/>
        </a:p>
      </dgm:t>
    </dgm:pt>
    <dgm:pt modelId="{58FA8A84-6D93-4D97-A11A-5D2F28C846C8}" type="parTrans" cxnId="{BB02A38A-6276-4AB7-918E-FB1B1594DB2B}">
      <dgm:prSet/>
      <dgm:spPr/>
      <dgm:t>
        <a:bodyPr/>
        <a:lstStyle/>
        <a:p>
          <a:endParaRPr lang="en-US"/>
        </a:p>
      </dgm:t>
    </dgm:pt>
    <dgm:pt modelId="{969D28E0-D91A-42FB-8AD5-7BE44C232681}" type="sibTrans" cxnId="{BB02A38A-6276-4AB7-918E-FB1B1594DB2B}">
      <dgm:prSet/>
      <dgm:spPr/>
      <dgm:t>
        <a:bodyPr/>
        <a:lstStyle/>
        <a:p>
          <a:endParaRPr lang="en-US"/>
        </a:p>
      </dgm:t>
    </dgm:pt>
    <dgm:pt modelId="{27DDA05F-9B7A-4BC0-A28A-E8F96BEDAEB0}">
      <dgm:prSet/>
      <dgm:spPr/>
      <dgm:t>
        <a:bodyPr/>
        <a:lstStyle/>
        <a:p>
          <a:pPr rtl="0"/>
          <a:r>
            <a:rPr lang="en-US" b="0" i="0" u="none" smtClean="0"/>
            <a:t>Dentistry</a:t>
          </a:r>
          <a:endParaRPr lang="en-US" b="0" i="0" u="none"/>
        </a:p>
      </dgm:t>
    </dgm:pt>
    <dgm:pt modelId="{7E5E3494-D1E2-4F0B-9E41-06FE5D560107}" type="parTrans" cxnId="{D2A94EB0-DF4A-49E6-8FF7-BF66B2CECEFC}">
      <dgm:prSet/>
      <dgm:spPr/>
      <dgm:t>
        <a:bodyPr/>
        <a:lstStyle/>
        <a:p>
          <a:endParaRPr lang="en-US"/>
        </a:p>
      </dgm:t>
    </dgm:pt>
    <dgm:pt modelId="{77EA618F-4246-43EC-8000-24CD8B32FA01}" type="sibTrans" cxnId="{D2A94EB0-DF4A-49E6-8FF7-BF66B2CECEFC}">
      <dgm:prSet/>
      <dgm:spPr/>
      <dgm:t>
        <a:bodyPr/>
        <a:lstStyle/>
        <a:p>
          <a:endParaRPr lang="en-US"/>
        </a:p>
      </dgm:t>
    </dgm:pt>
    <dgm:pt modelId="{3E48857A-C96B-4818-BEF5-638BC6FBAF4D}">
      <dgm:prSet/>
      <dgm:spPr/>
      <dgm:t>
        <a:bodyPr/>
        <a:lstStyle/>
        <a:p>
          <a:endParaRPr lang="en-US"/>
        </a:p>
      </dgm:t>
    </dgm:pt>
    <dgm:pt modelId="{03F1CC75-C1D7-460F-9F8E-84D6067E56D1}" type="parTrans" cxnId="{0CDD08FC-F762-4358-9965-0FA67C4EFFB1}">
      <dgm:prSet/>
      <dgm:spPr/>
      <dgm:t>
        <a:bodyPr/>
        <a:lstStyle/>
        <a:p>
          <a:endParaRPr lang="en-US"/>
        </a:p>
      </dgm:t>
    </dgm:pt>
    <dgm:pt modelId="{10F69AB8-CCC4-42B5-9D5D-14784EDF41F7}" type="sibTrans" cxnId="{0CDD08FC-F762-4358-9965-0FA67C4EFFB1}">
      <dgm:prSet/>
      <dgm:spPr/>
      <dgm:t>
        <a:bodyPr/>
        <a:lstStyle/>
        <a:p>
          <a:endParaRPr lang="en-US"/>
        </a:p>
      </dgm:t>
    </dgm:pt>
    <dgm:pt modelId="{1F576136-4536-4D4C-911C-327BDDF61F22}">
      <dgm:prSet/>
      <dgm:spPr/>
      <dgm:t>
        <a:bodyPr/>
        <a:lstStyle/>
        <a:p>
          <a:pPr rtl="0"/>
          <a:r>
            <a:rPr lang="en-US" b="0" i="0" u="none" dirty="0" smtClean="0"/>
            <a:t>Rehabilitation</a:t>
          </a:r>
          <a:endParaRPr lang="en-US" b="0" i="0" u="none" dirty="0"/>
        </a:p>
      </dgm:t>
    </dgm:pt>
    <dgm:pt modelId="{F8719EBC-3128-4F7D-9C67-E94EBE371705}" type="parTrans" cxnId="{96DF827B-F101-40C0-B7C9-96822C327769}">
      <dgm:prSet/>
      <dgm:spPr/>
      <dgm:t>
        <a:bodyPr/>
        <a:lstStyle/>
        <a:p>
          <a:endParaRPr lang="en-US"/>
        </a:p>
      </dgm:t>
    </dgm:pt>
    <dgm:pt modelId="{4135AC05-9CE5-4C97-9085-5F9C36EE2FAF}" type="sibTrans" cxnId="{96DF827B-F101-40C0-B7C9-96822C327769}">
      <dgm:prSet/>
      <dgm:spPr/>
      <dgm:t>
        <a:bodyPr/>
        <a:lstStyle/>
        <a:p>
          <a:endParaRPr lang="en-US"/>
        </a:p>
      </dgm:t>
    </dgm:pt>
    <dgm:pt modelId="{9CA3A7DB-6936-48C1-A68F-AFFC34DA6430}">
      <dgm:prSet/>
      <dgm:spPr/>
      <dgm:t>
        <a:bodyPr/>
        <a:lstStyle/>
        <a:p>
          <a:endParaRPr lang="en-US"/>
        </a:p>
      </dgm:t>
    </dgm:pt>
    <dgm:pt modelId="{748FEFEC-F8FC-494F-99AE-EC2BB64A7A64}" type="parTrans" cxnId="{C70EC37B-43E2-4DF7-A1A2-3733553C275B}">
      <dgm:prSet/>
      <dgm:spPr/>
      <dgm:t>
        <a:bodyPr/>
        <a:lstStyle/>
        <a:p>
          <a:endParaRPr lang="en-US"/>
        </a:p>
      </dgm:t>
    </dgm:pt>
    <dgm:pt modelId="{2753C76E-B15C-4201-8265-0736A3CB509E}" type="sibTrans" cxnId="{C70EC37B-43E2-4DF7-A1A2-3733553C275B}">
      <dgm:prSet/>
      <dgm:spPr/>
      <dgm:t>
        <a:bodyPr/>
        <a:lstStyle/>
        <a:p>
          <a:endParaRPr lang="en-US"/>
        </a:p>
      </dgm:t>
    </dgm:pt>
    <dgm:pt modelId="{8B3C480D-F9A6-44D7-8317-6D04549E2675}">
      <dgm:prSet/>
      <dgm:spPr/>
      <dgm:t>
        <a:bodyPr/>
        <a:lstStyle/>
        <a:p>
          <a:pPr rtl="0"/>
          <a:r>
            <a:rPr lang="en-US" b="0" i="0" u="none" smtClean="0"/>
            <a:t>King Abdullah II School for Information Technology</a:t>
          </a:r>
          <a:endParaRPr lang="en-US" b="0" i="0" u="none"/>
        </a:p>
      </dgm:t>
    </dgm:pt>
    <dgm:pt modelId="{655B1925-5353-47CE-A8A3-864DF4343D58}" type="parTrans" cxnId="{28F97AD7-FC0A-495E-977E-01BE8D0FD4A0}">
      <dgm:prSet/>
      <dgm:spPr/>
      <dgm:t>
        <a:bodyPr/>
        <a:lstStyle/>
        <a:p>
          <a:endParaRPr lang="en-US"/>
        </a:p>
      </dgm:t>
    </dgm:pt>
    <dgm:pt modelId="{A15B076E-EA6F-4AF0-8545-E2093337BAC0}" type="sibTrans" cxnId="{28F97AD7-FC0A-495E-977E-01BE8D0FD4A0}">
      <dgm:prSet/>
      <dgm:spPr/>
      <dgm:t>
        <a:bodyPr/>
        <a:lstStyle/>
        <a:p>
          <a:endParaRPr lang="en-US"/>
        </a:p>
      </dgm:t>
    </dgm:pt>
    <dgm:pt modelId="{6475E483-5337-4243-BB24-AB5B20113F90}">
      <dgm:prSet/>
      <dgm:spPr/>
      <dgm:t>
        <a:bodyPr/>
        <a:lstStyle/>
        <a:p>
          <a:endParaRPr lang="en-US"/>
        </a:p>
      </dgm:t>
    </dgm:pt>
    <dgm:pt modelId="{7CCD8012-4C16-4190-A6AB-7FC20DCB65FF}" type="parTrans" cxnId="{C8E47068-E19C-453B-A0D4-4A848351B5A3}">
      <dgm:prSet/>
      <dgm:spPr/>
      <dgm:t>
        <a:bodyPr/>
        <a:lstStyle/>
        <a:p>
          <a:endParaRPr lang="en-US"/>
        </a:p>
      </dgm:t>
    </dgm:pt>
    <dgm:pt modelId="{47E0E0DD-D347-4E14-B28B-1F8EB9745A71}" type="sibTrans" cxnId="{C8E47068-E19C-453B-A0D4-4A848351B5A3}">
      <dgm:prSet/>
      <dgm:spPr/>
      <dgm:t>
        <a:bodyPr/>
        <a:lstStyle/>
        <a:p>
          <a:endParaRPr lang="en-US"/>
        </a:p>
      </dgm:t>
    </dgm:pt>
    <dgm:pt modelId="{858A475E-E6B3-4DFB-85BE-D9AF18EE3F2A}">
      <dgm:prSet/>
      <dgm:spPr/>
      <dgm:t>
        <a:bodyPr/>
        <a:lstStyle/>
        <a:p>
          <a:pPr rtl="0"/>
          <a:r>
            <a:rPr lang="en-US" b="0" i="0" u="none" smtClean="0"/>
            <a:t>Engineering</a:t>
          </a:r>
          <a:endParaRPr lang="en-US" b="0" i="0" u="none"/>
        </a:p>
      </dgm:t>
    </dgm:pt>
    <dgm:pt modelId="{ED5B6C1A-EB42-4CC1-B057-4546E776A21B}" type="parTrans" cxnId="{3E1B8805-5919-4AE8-AFF6-5275C783D5F7}">
      <dgm:prSet/>
      <dgm:spPr/>
      <dgm:t>
        <a:bodyPr/>
        <a:lstStyle/>
        <a:p>
          <a:endParaRPr lang="en-US"/>
        </a:p>
      </dgm:t>
    </dgm:pt>
    <dgm:pt modelId="{43081C7F-A053-4E98-945F-A04B30C3E5FF}" type="sibTrans" cxnId="{3E1B8805-5919-4AE8-AFF6-5275C783D5F7}">
      <dgm:prSet/>
      <dgm:spPr/>
      <dgm:t>
        <a:bodyPr/>
        <a:lstStyle/>
        <a:p>
          <a:endParaRPr lang="en-US"/>
        </a:p>
      </dgm:t>
    </dgm:pt>
    <dgm:pt modelId="{FA0EE1EB-7974-4C46-B283-C4D8B2D8EB70}">
      <dgm:prSet/>
      <dgm:spPr/>
      <dgm:t>
        <a:bodyPr/>
        <a:lstStyle/>
        <a:p>
          <a:endParaRPr lang="en-US"/>
        </a:p>
      </dgm:t>
    </dgm:pt>
    <dgm:pt modelId="{B440FA93-EC72-4C24-AF33-DCBFFB79B675}" type="parTrans" cxnId="{C44B811D-0A26-4FBD-A140-426F854A1066}">
      <dgm:prSet/>
      <dgm:spPr/>
      <dgm:t>
        <a:bodyPr/>
        <a:lstStyle/>
        <a:p>
          <a:endParaRPr lang="en-US"/>
        </a:p>
      </dgm:t>
    </dgm:pt>
    <dgm:pt modelId="{A2F42366-829E-45BC-9A80-02002D6B3B06}" type="sibTrans" cxnId="{C44B811D-0A26-4FBD-A140-426F854A1066}">
      <dgm:prSet/>
      <dgm:spPr/>
      <dgm:t>
        <a:bodyPr/>
        <a:lstStyle/>
        <a:p>
          <a:endParaRPr lang="en-US"/>
        </a:p>
      </dgm:t>
    </dgm:pt>
    <dgm:pt modelId="{43D2483E-4970-44A4-BC4C-BCE85293DE36}">
      <dgm:prSet/>
      <dgm:spPr/>
      <dgm:t>
        <a:bodyPr/>
        <a:lstStyle/>
        <a:p>
          <a:pPr rtl="0"/>
          <a:r>
            <a:rPr lang="en-US" b="0" i="0" u="none" dirty="0" smtClean="0"/>
            <a:t>Agriculture</a:t>
          </a:r>
          <a:endParaRPr lang="en-US" b="0" i="0" u="none" dirty="0"/>
        </a:p>
      </dgm:t>
    </dgm:pt>
    <dgm:pt modelId="{7B1DCC34-6C66-464B-9B1B-31F615137987}" type="parTrans" cxnId="{7BE1847B-F8C9-4E8B-A401-BC886854C8AF}">
      <dgm:prSet/>
      <dgm:spPr/>
      <dgm:t>
        <a:bodyPr/>
        <a:lstStyle/>
        <a:p>
          <a:endParaRPr lang="en-US"/>
        </a:p>
      </dgm:t>
    </dgm:pt>
    <dgm:pt modelId="{A009E35C-C6B8-406F-A228-F1CBEFF8AF74}" type="sibTrans" cxnId="{7BE1847B-F8C9-4E8B-A401-BC886854C8AF}">
      <dgm:prSet/>
      <dgm:spPr/>
      <dgm:t>
        <a:bodyPr/>
        <a:lstStyle/>
        <a:p>
          <a:endParaRPr lang="en-US"/>
        </a:p>
      </dgm:t>
    </dgm:pt>
    <dgm:pt modelId="{DC738E34-FC3C-4CB3-9BF1-2B068C08DBAE}">
      <dgm:prSet/>
      <dgm:spPr/>
      <dgm:t>
        <a:bodyPr/>
        <a:lstStyle/>
        <a:p>
          <a:endParaRPr lang="en-US" dirty="0"/>
        </a:p>
      </dgm:t>
    </dgm:pt>
    <dgm:pt modelId="{9C6329E4-9719-45C5-A261-026C4BC18570}" type="parTrans" cxnId="{5167146C-46AA-4A99-BFFF-2F471C712481}">
      <dgm:prSet/>
      <dgm:spPr/>
      <dgm:t>
        <a:bodyPr/>
        <a:lstStyle/>
        <a:p>
          <a:endParaRPr lang="en-US"/>
        </a:p>
      </dgm:t>
    </dgm:pt>
    <dgm:pt modelId="{36DB6A08-9BFC-4527-9FBF-E424FDE76022}" type="sibTrans" cxnId="{5167146C-46AA-4A99-BFFF-2F471C712481}">
      <dgm:prSet/>
      <dgm:spPr/>
      <dgm:t>
        <a:bodyPr/>
        <a:lstStyle/>
        <a:p>
          <a:endParaRPr lang="en-US"/>
        </a:p>
      </dgm:t>
    </dgm:pt>
    <dgm:pt modelId="{B9E6CA69-40C0-4E5E-B3FC-5455D978CD05}">
      <dgm:prSet/>
      <dgm:spPr/>
      <dgm:t>
        <a:bodyPr/>
        <a:lstStyle/>
        <a:p>
          <a:pPr rtl="0"/>
          <a:r>
            <a:rPr lang="en-US" b="0" i="0" u="none" smtClean="0"/>
            <a:t>Business</a:t>
          </a:r>
          <a:endParaRPr lang="en-US" b="0" i="0" u="none"/>
        </a:p>
      </dgm:t>
    </dgm:pt>
    <dgm:pt modelId="{2E8501D5-0632-40A6-815B-C6B527785B01}" type="parTrans" cxnId="{294C1B2B-86F8-4B68-A3E2-1018952C9915}">
      <dgm:prSet/>
      <dgm:spPr/>
      <dgm:t>
        <a:bodyPr/>
        <a:lstStyle/>
        <a:p>
          <a:endParaRPr lang="en-US"/>
        </a:p>
      </dgm:t>
    </dgm:pt>
    <dgm:pt modelId="{A973ACF1-AC8C-490A-BA64-13DA5D68672A}" type="sibTrans" cxnId="{294C1B2B-86F8-4B68-A3E2-1018952C9915}">
      <dgm:prSet/>
      <dgm:spPr/>
      <dgm:t>
        <a:bodyPr/>
        <a:lstStyle/>
        <a:p>
          <a:endParaRPr lang="en-US"/>
        </a:p>
      </dgm:t>
    </dgm:pt>
    <dgm:pt modelId="{13CC83D0-58F9-44F7-AADE-7DDFD337681E}">
      <dgm:prSet/>
      <dgm:spPr/>
      <dgm:t>
        <a:bodyPr/>
        <a:lstStyle/>
        <a:p>
          <a:endParaRPr lang="en-US"/>
        </a:p>
      </dgm:t>
    </dgm:pt>
    <dgm:pt modelId="{5ED214EE-851C-4B3B-B75F-885AC9205EE6}" type="parTrans" cxnId="{31567B65-3993-414B-B7BD-C9211A7A24A6}">
      <dgm:prSet/>
      <dgm:spPr/>
      <dgm:t>
        <a:bodyPr/>
        <a:lstStyle/>
        <a:p>
          <a:endParaRPr lang="en-US"/>
        </a:p>
      </dgm:t>
    </dgm:pt>
    <dgm:pt modelId="{205872F0-A9F5-4E26-9419-4C48F5E8DD8B}" type="sibTrans" cxnId="{31567B65-3993-414B-B7BD-C9211A7A24A6}">
      <dgm:prSet/>
      <dgm:spPr/>
      <dgm:t>
        <a:bodyPr/>
        <a:lstStyle/>
        <a:p>
          <a:endParaRPr lang="en-US"/>
        </a:p>
      </dgm:t>
    </dgm:pt>
    <dgm:pt modelId="{42F0E69A-48A2-4453-ABBE-A9EDA3EB18D2}">
      <dgm:prSet/>
      <dgm:spPr/>
      <dgm:t>
        <a:bodyPr/>
        <a:lstStyle/>
        <a:p>
          <a:pPr rtl="0"/>
          <a:r>
            <a:rPr lang="en-US" b="0" i="0" u="none" smtClean="0"/>
            <a:t>Shari'a (Islamic Studies)</a:t>
          </a:r>
          <a:endParaRPr lang="en-US" b="0" i="0" u="none"/>
        </a:p>
      </dgm:t>
    </dgm:pt>
    <dgm:pt modelId="{70AB3142-F434-4E20-B753-36142FEF7859}" type="parTrans" cxnId="{552499CD-7068-4A13-AA2D-EAF3F8F92036}">
      <dgm:prSet/>
      <dgm:spPr/>
      <dgm:t>
        <a:bodyPr/>
        <a:lstStyle/>
        <a:p>
          <a:endParaRPr lang="en-US"/>
        </a:p>
      </dgm:t>
    </dgm:pt>
    <dgm:pt modelId="{5CF84D6A-5F7C-4F24-B650-14FF23E1608C}" type="sibTrans" cxnId="{552499CD-7068-4A13-AA2D-EAF3F8F92036}">
      <dgm:prSet/>
      <dgm:spPr/>
      <dgm:t>
        <a:bodyPr/>
        <a:lstStyle/>
        <a:p>
          <a:endParaRPr lang="en-US"/>
        </a:p>
      </dgm:t>
    </dgm:pt>
    <dgm:pt modelId="{DA5A4039-355D-4603-9A55-94DC0A1CF515}">
      <dgm:prSet/>
      <dgm:spPr/>
      <dgm:t>
        <a:bodyPr/>
        <a:lstStyle/>
        <a:p>
          <a:endParaRPr lang="en-US"/>
        </a:p>
      </dgm:t>
    </dgm:pt>
    <dgm:pt modelId="{6FFCAAA1-9DC9-4182-8945-71B328F962C4}" type="parTrans" cxnId="{777C493B-C970-44CB-8B0D-6BECE9FA60CC}">
      <dgm:prSet/>
      <dgm:spPr/>
      <dgm:t>
        <a:bodyPr/>
        <a:lstStyle/>
        <a:p>
          <a:endParaRPr lang="en-US"/>
        </a:p>
      </dgm:t>
    </dgm:pt>
    <dgm:pt modelId="{B878CC6C-D5AB-4DCE-BB2D-5EF1329E9DF5}" type="sibTrans" cxnId="{777C493B-C970-44CB-8B0D-6BECE9FA60CC}">
      <dgm:prSet/>
      <dgm:spPr/>
      <dgm:t>
        <a:bodyPr/>
        <a:lstStyle/>
        <a:p>
          <a:endParaRPr lang="en-US"/>
        </a:p>
      </dgm:t>
    </dgm:pt>
    <dgm:pt modelId="{F121737F-2DD6-4456-AC50-83C9A9E095B3}">
      <dgm:prSet/>
      <dgm:spPr/>
      <dgm:t>
        <a:bodyPr/>
        <a:lstStyle/>
        <a:p>
          <a:pPr rtl="0"/>
          <a:r>
            <a:rPr lang="en-US" b="0" i="0" u="none" smtClean="0"/>
            <a:t>Educational Sciences</a:t>
          </a:r>
          <a:endParaRPr lang="en-US" b="0" i="0" u="none"/>
        </a:p>
      </dgm:t>
    </dgm:pt>
    <dgm:pt modelId="{D7AB9B16-EF05-4E19-B4DF-EE6931150835}" type="parTrans" cxnId="{F9752B71-0F20-4FA4-A9EF-96CDAB4B4DDB}">
      <dgm:prSet/>
      <dgm:spPr/>
      <dgm:t>
        <a:bodyPr/>
        <a:lstStyle/>
        <a:p>
          <a:endParaRPr lang="en-US"/>
        </a:p>
      </dgm:t>
    </dgm:pt>
    <dgm:pt modelId="{54748777-A17F-4EA6-A540-CAC26E733516}" type="sibTrans" cxnId="{F9752B71-0F20-4FA4-A9EF-96CDAB4B4DDB}">
      <dgm:prSet/>
      <dgm:spPr/>
      <dgm:t>
        <a:bodyPr/>
        <a:lstStyle/>
        <a:p>
          <a:endParaRPr lang="en-US"/>
        </a:p>
      </dgm:t>
    </dgm:pt>
    <dgm:pt modelId="{775799FF-1378-4277-A525-CA67D3F5E1FA}">
      <dgm:prSet/>
      <dgm:spPr/>
      <dgm:t>
        <a:bodyPr/>
        <a:lstStyle/>
        <a:p>
          <a:endParaRPr lang="en-US"/>
        </a:p>
      </dgm:t>
    </dgm:pt>
    <dgm:pt modelId="{82E26818-74A3-4809-BE4B-1A242C639F46}" type="parTrans" cxnId="{8F41739E-0AAF-4B00-99A2-526E4D4B202C}">
      <dgm:prSet/>
      <dgm:spPr/>
      <dgm:t>
        <a:bodyPr/>
        <a:lstStyle/>
        <a:p>
          <a:endParaRPr lang="en-US"/>
        </a:p>
      </dgm:t>
    </dgm:pt>
    <dgm:pt modelId="{22C0AF5D-9649-42B0-9692-49B1051EFBBC}" type="sibTrans" cxnId="{8F41739E-0AAF-4B00-99A2-526E4D4B202C}">
      <dgm:prSet/>
      <dgm:spPr/>
      <dgm:t>
        <a:bodyPr/>
        <a:lstStyle/>
        <a:p>
          <a:endParaRPr lang="en-US"/>
        </a:p>
      </dgm:t>
    </dgm:pt>
    <dgm:pt modelId="{46AA97CF-72B0-414D-8F8C-A9A7FC31759C}">
      <dgm:prSet/>
      <dgm:spPr/>
      <dgm:t>
        <a:bodyPr/>
        <a:lstStyle/>
        <a:p>
          <a:pPr rtl="0"/>
          <a:r>
            <a:rPr lang="en-US" b="0" i="0" u="none" smtClean="0"/>
            <a:t>Law</a:t>
          </a:r>
          <a:endParaRPr lang="en-US" b="0" i="0" u="none"/>
        </a:p>
      </dgm:t>
    </dgm:pt>
    <dgm:pt modelId="{D086A68F-541C-493A-9720-A6EA40936514}" type="parTrans" cxnId="{DFBB2016-DE1B-40D2-8B6E-E1BBBD00D00D}">
      <dgm:prSet/>
      <dgm:spPr/>
      <dgm:t>
        <a:bodyPr/>
        <a:lstStyle/>
        <a:p>
          <a:endParaRPr lang="en-US"/>
        </a:p>
      </dgm:t>
    </dgm:pt>
    <dgm:pt modelId="{C03EEBCB-357A-4C90-A24F-52D13E9FE536}" type="sibTrans" cxnId="{DFBB2016-DE1B-40D2-8B6E-E1BBBD00D00D}">
      <dgm:prSet/>
      <dgm:spPr/>
      <dgm:t>
        <a:bodyPr/>
        <a:lstStyle/>
        <a:p>
          <a:endParaRPr lang="en-US"/>
        </a:p>
      </dgm:t>
    </dgm:pt>
    <dgm:pt modelId="{7C53EDD6-8430-4E6E-A044-6221011F00A5}">
      <dgm:prSet/>
      <dgm:spPr/>
      <dgm:t>
        <a:bodyPr/>
        <a:lstStyle/>
        <a:p>
          <a:endParaRPr lang="en-US"/>
        </a:p>
      </dgm:t>
    </dgm:pt>
    <dgm:pt modelId="{3CCF2648-A117-47D2-98C3-DF7892E19A12}" type="parTrans" cxnId="{14EC2318-51C0-4D84-BC19-C6456A04690E}">
      <dgm:prSet/>
      <dgm:spPr/>
      <dgm:t>
        <a:bodyPr/>
        <a:lstStyle/>
        <a:p>
          <a:endParaRPr lang="en-US"/>
        </a:p>
      </dgm:t>
    </dgm:pt>
    <dgm:pt modelId="{2C0244AA-DE4A-4F40-B4A0-EB54018D2DE9}" type="sibTrans" cxnId="{14EC2318-51C0-4D84-BC19-C6456A04690E}">
      <dgm:prSet/>
      <dgm:spPr/>
      <dgm:t>
        <a:bodyPr/>
        <a:lstStyle/>
        <a:p>
          <a:endParaRPr lang="en-US"/>
        </a:p>
      </dgm:t>
    </dgm:pt>
    <dgm:pt modelId="{C64BD88C-8EB8-443A-A838-D7D2123F05C2}">
      <dgm:prSet/>
      <dgm:spPr/>
      <dgm:t>
        <a:bodyPr/>
        <a:lstStyle/>
        <a:p>
          <a:pPr rtl="0"/>
          <a:r>
            <a:rPr lang="en-US" b="0" i="0" u="none" dirty="0" smtClean="0"/>
            <a:t>Physical Education</a:t>
          </a:r>
          <a:endParaRPr lang="en-US" b="0" i="0" u="none" dirty="0"/>
        </a:p>
      </dgm:t>
    </dgm:pt>
    <dgm:pt modelId="{ACA1A77F-53B9-49FC-8656-A418F5342101}" type="parTrans" cxnId="{45FED451-CF38-4857-B3E5-F95F6FB63855}">
      <dgm:prSet/>
      <dgm:spPr/>
      <dgm:t>
        <a:bodyPr/>
        <a:lstStyle/>
        <a:p>
          <a:endParaRPr lang="en-US"/>
        </a:p>
      </dgm:t>
    </dgm:pt>
    <dgm:pt modelId="{4898662A-2361-43A4-BAAC-4D60D3892178}" type="sibTrans" cxnId="{45FED451-CF38-4857-B3E5-F95F6FB63855}">
      <dgm:prSet/>
      <dgm:spPr/>
      <dgm:t>
        <a:bodyPr/>
        <a:lstStyle/>
        <a:p>
          <a:endParaRPr lang="en-US"/>
        </a:p>
      </dgm:t>
    </dgm:pt>
    <dgm:pt modelId="{02C834AE-6117-41CB-9175-F76EAB2107DD}">
      <dgm:prSet/>
      <dgm:spPr/>
      <dgm:t>
        <a:bodyPr/>
        <a:lstStyle/>
        <a:p>
          <a:endParaRPr lang="en-US"/>
        </a:p>
      </dgm:t>
    </dgm:pt>
    <dgm:pt modelId="{E01A2D8B-1CDD-45CC-B298-8FB08CBD8D63}" type="parTrans" cxnId="{D40CE8D7-168C-4992-9FE8-FA3AA6F5C26C}">
      <dgm:prSet/>
      <dgm:spPr/>
      <dgm:t>
        <a:bodyPr/>
        <a:lstStyle/>
        <a:p>
          <a:endParaRPr lang="en-US"/>
        </a:p>
      </dgm:t>
    </dgm:pt>
    <dgm:pt modelId="{FC7880A6-28DB-4C49-B358-0B40DEAC688C}" type="sibTrans" cxnId="{D40CE8D7-168C-4992-9FE8-FA3AA6F5C26C}">
      <dgm:prSet/>
      <dgm:spPr/>
      <dgm:t>
        <a:bodyPr/>
        <a:lstStyle/>
        <a:p>
          <a:endParaRPr lang="en-US"/>
        </a:p>
      </dgm:t>
    </dgm:pt>
    <dgm:pt modelId="{E89632C3-AF64-4EDD-9309-E1E12BB4CEE6}">
      <dgm:prSet/>
      <dgm:spPr/>
      <dgm:t>
        <a:bodyPr/>
        <a:lstStyle/>
        <a:p>
          <a:pPr rtl="0"/>
          <a:r>
            <a:rPr lang="en-US" b="0" i="0" u="none" smtClean="0"/>
            <a:t>Arts and Design</a:t>
          </a:r>
          <a:endParaRPr lang="en-US" b="0" i="0" u="none"/>
        </a:p>
      </dgm:t>
    </dgm:pt>
    <dgm:pt modelId="{B88022E6-AC88-44F5-ABEC-6E90DC6C2B43}" type="parTrans" cxnId="{53751A77-3999-47E1-BB2A-6CAFEEA32880}">
      <dgm:prSet/>
      <dgm:spPr/>
      <dgm:t>
        <a:bodyPr/>
        <a:lstStyle/>
        <a:p>
          <a:endParaRPr lang="en-US"/>
        </a:p>
      </dgm:t>
    </dgm:pt>
    <dgm:pt modelId="{D71F98C4-FC9C-411E-A115-8D63C8878A85}" type="sibTrans" cxnId="{53751A77-3999-47E1-BB2A-6CAFEEA32880}">
      <dgm:prSet/>
      <dgm:spPr/>
      <dgm:t>
        <a:bodyPr/>
        <a:lstStyle/>
        <a:p>
          <a:endParaRPr lang="en-US"/>
        </a:p>
      </dgm:t>
    </dgm:pt>
    <dgm:pt modelId="{778E63C3-0312-4F01-93C0-99F52306C969}">
      <dgm:prSet/>
      <dgm:spPr/>
      <dgm:t>
        <a:bodyPr/>
        <a:lstStyle/>
        <a:p>
          <a:endParaRPr lang="en-US"/>
        </a:p>
      </dgm:t>
    </dgm:pt>
    <dgm:pt modelId="{CA4E504D-684A-46EE-BA73-4B07D1B8694F}" type="parTrans" cxnId="{09494A06-E5CE-4C02-98CC-0F8E5F09A517}">
      <dgm:prSet/>
      <dgm:spPr/>
      <dgm:t>
        <a:bodyPr/>
        <a:lstStyle/>
        <a:p>
          <a:endParaRPr lang="en-US"/>
        </a:p>
      </dgm:t>
    </dgm:pt>
    <dgm:pt modelId="{C90C8664-B5A3-473C-A019-FFAEC7E8B503}" type="sibTrans" cxnId="{09494A06-E5CE-4C02-98CC-0F8E5F09A517}">
      <dgm:prSet/>
      <dgm:spPr/>
      <dgm:t>
        <a:bodyPr/>
        <a:lstStyle/>
        <a:p>
          <a:endParaRPr lang="en-US"/>
        </a:p>
      </dgm:t>
    </dgm:pt>
    <dgm:pt modelId="{65BDF8CA-2884-4F3B-8A8D-618951BBA68E}">
      <dgm:prSet/>
      <dgm:spPr/>
      <dgm:t>
        <a:bodyPr/>
        <a:lstStyle/>
        <a:p>
          <a:pPr rtl="0"/>
          <a:r>
            <a:rPr lang="en-US" b="0" i="0" u="none" smtClean="0"/>
            <a:t>International Studies and Political Science</a:t>
          </a:r>
          <a:endParaRPr lang="en-US" b="0" i="0" u="none"/>
        </a:p>
      </dgm:t>
    </dgm:pt>
    <dgm:pt modelId="{9BC32AE5-1FD3-461C-9D71-277918A064E9}" type="parTrans" cxnId="{FE4E7C52-166B-42B2-B778-B29454ED1D6E}">
      <dgm:prSet/>
      <dgm:spPr/>
      <dgm:t>
        <a:bodyPr/>
        <a:lstStyle/>
        <a:p>
          <a:endParaRPr lang="en-US"/>
        </a:p>
      </dgm:t>
    </dgm:pt>
    <dgm:pt modelId="{4536BD10-8504-482F-B272-A96725DFECC2}" type="sibTrans" cxnId="{FE4E7C52-166B-42B2-B778-B29454ED1D6E}">
      <dgm:prSet/>
      <dgm:spPr/>
      <dgm:t>
        <a:bodyPr/>
        <a:lstStyle/>
        <a:p>
          <a:endParaRPr lang="en-US"/>
        </a:p>
      </dgm:t>
    </dgm:pt>
    <dgm:pt modelId="{399A2514-6AFA-48D7-BB39-A122BFC8B284}">
      <dgm:prSet/>
      <dgm:spPr/>
      <dgm:t>
        <a:bodyPr/>
        <a:lstStyle/>
        <a:p>
          <a:endParaRPr lang="en-US"/>
        </a:p>
      </dgm:t>
    </dgm:pt>
    <dgm:pt modelId="{518D8D1A-EA02-4CFB-987B-A611A5A2FD03}" type="parTrans" cxnId="{5EC94E43-F30C-4B38-B27E-4A4E1DCCFDE7}">
      <dgm:prSet/>
      <dgm:spPr/>
      <dgm:t>
        <a:bodyPr/>
        <a:lstStyle/>
        <a:p>
          <a:endParaRPr lang="en-US"/>
        </a:p>
      </dgm:t>
    </dgm:pt>
    <dgm:pt modelId="{5A44C8A8-1A7D-46A2-893F-81909E5FE76D}" type="sibTrans" cxnId="{5EC94E43-F30C-4B38-B27E-4A4E1DCCFDE7}">
      <dgm:prSet/>
      <dgm:spPr/>
      <dgm:t>
        <a:bodyPr/>
        <a:lstStyle/>
        <a:p>
          <a:endParaRPr lang="en-US"/>
        </a:p>
      </dgm:t>
    </dgm:pt>
    <dgm:pt modelId="{509059F4-6583-47DB-80E5-86579212DEB5}">
      <dgm:prSet/>
      <dgm:spPr/>
      <dgm:t>
        <a:bodyPr/>
        <a:lstStyle/>
        <a:p>
          <a:pPr rtl="0"/>
          <a:r>
            <a:rPr lang="en-US" b="0" i="0" u="none" smtClean="0"/>
            <a:t>Foreign languages</a:t>
          </a:r>
          <a:endParaRPr lang="en-US" b="0" i="0" u="none"/>
        </a:p>
      </dgm:t>
    </dgm:pt>
    <dgm:pt modelId="{D67AEC23-1A24-4BEA-96B9-6FCF0315746C}" type="parTrans" cxnId="{220E2DBB-1B58-4E10-87A0-4C5B9F31E340}">
      <dgm:prSet/>
      <dgm:spPr/>
      <dgm:t>
        <a:bodyPr/>
        <a:lstStyle/>
        <a:p>
          <a:endParaRPr lang="en-US"/>
        </a:p>
      </dgm:t>
    </dgm:pt>
    <dgm:pt modelId="{A0F196BE-F4A3-40EB-908E-4A1BFED93C5E}" type="sibTrans" cxnId="{220E2DBB-1B58-4E10-87A0-4C5B9F31E340}">
      <dgm:prSet/>
      <dgm:spPr/>
      <dgm:t>
        <a:bodyPr/>
        <a:lstStyle/>
        <a:p>
          <a:endParaRPr lang="en-US"/>
        </a:p>
      </dgm:t>
    </dgm:pt>
    <dgm:pt modelId="{2013F0C5-67FF-4ADB-A1EF-7F3CEDFF1F17}">
      <dgm:prSet/>
      <dgm:spPr/>
      <dgm:t>
        <a:bodyPr/>
        <a:lstStyle/>
        <a:p>
          <a:pPr rtl="0"/>
          <a:r>
            <a:rPr lang="en-US" b="0" i="0" u="none" dirty="0" smtClean="0"/>
            <a:t>Archaeology and Tourism</a:t>
          </a:r>
          <a:endParaRPr lang="en-US" b="0" i="0" u="none" dirty="0"/>
        </a:p>
      </dgm:t>
    </dgm:pt>
    <dgm:pt modelId="{FA85B03A-8E2B-445A-8E82-998966FEF285}" type="parTrans" cxnId="{7D6506E4-86DC-4188-B4FB-D35CE90D74BA}">
      <dgm:prSet/>
      <dgm:spPr/>
      <dgm:t>
        <a:bodyPr/>
        <a:lstStyle/>
        <a:p>
          <a:endParaRPr lang="en-US"/>
        </a:p>
      </dgm:t>
    </dgm:pt>
    <dgm:pt modelId="{F3696827-4996-403A-BC62-843590A88356}" type="sibTrans" cxnId="{7D6506E4-86DC-4188-B4FB-D35CE90D74BA}">
      <dgm:prSet/>
      <dgm:spPr/>
      <dgm:t>
        <a:bodyPr/>
        <a:lstStyle/>
        <a:p>
          <a:endParaRPr lang="en-US"/>
        </a:p>
      </dgm:t>
    </dgm:pt>
    <dgm:pt modelId="{48BC167C-8F0D-4254-8CE0-904B520E505D}" type="pres">
      <dgm:prSet presAssocID="{A2CD51BE-4FF8-4B72-921F-A2C0CC08D3AB}" presName="Name0" presStyleCnt="0">
        <dgm:presLayoutVars>
          <dgm:dir/>
          <dgm:animLvl val="lvl"/>
          <dgm:resizeHandles val="exact"/>
        </dgm:presLayoutVars>
      </dgm:prSet>
      <dgm:spPr/>
      <dgm:t>
        <a:bodyPr/>
        <a:lstStyle/>
        <a:p>
          <a:endParaRPr lang="en-US"/>
        </a:p>
      </dgm:t>
    </dgm:pt>
    <dgm:pt modelId="{326FD01A-8A73-4636-AF5F-5E04DB8F40C6}" type="pres">
      <dgm:prSet presAssocID="{337D0F7A-F54D-4F38-9D16-5532232EECA1}" presName="composite" presStyleCnt="0"/>
      <dgm:spPr/>
    </dgm:pt>
    <dgm:pt modelId="{B86A7F1D-B9B9-4F0F-9ACE-BC31499B39FD}" type="pres">
      <dgm:prSet presAssocID="{337D0F7A-F54D-4F38-9D16-5532232EECA1}" presName="parTx" presStyleLbl="alignNode1" presStyleIdx="0" presStyleCnt="3">
        <dgm:presLayoutVars>
          <dgm:chMax val="0"/>
          <dgm:chPref val="0"/>
          <dgm:bulletEnabled val="1"/>
        </dgm:presLayoutVars>
      </dgm:prSet>
      <dgm:spPr/>
      <dgm:t>
        <a:bodyPr/>
        <a:lstStyle/>
        <a:p>
          <a:endParaRPr lang="en-US"/>
        </a:p>
      </dgm:t>
    </dgm:pt>
    <dgm:pt modelId="{F26A1E66-B745-4300-93A1-86449D90E2D7}" type="pres">
      <dgm:prSet presAssocID="{337D0F7A-F54D-4F38-9D16-5532232EECA1}" presName="desTx" presStyleLbl="alignAccFollowNode1" presStyleIdx="0" presStyleCnt="3">
        <dgm:presLayoutVars>
          <dgm:bulletEnabled val="1"/>
        </dgm:presLayoutVars>
      </dgm:prSet>
      <dgm:spPr/>
      <dgm:t>
        <a:bodyPr/>
        <a:lstStyle/>
        <a:p>
          <a:endParaRPr lang="en-US"/>
        </a:p>
      </dgm:t>
    </dgm:pt>
    <dgm:pt modelId="{ED399192-5BB2-4831-8C71-A46D2AE302FC}" type="pres">
      <dgm:prSet presAssocID="{41A43C87-2552-4858-B788-C94C0731B4BF}" presName="space" presStyleCnt="0"/>
      <dgm:spPr/>
    </dgm:pt>
    <dgm:pt modelId="{068D68F4-D109-4992-B980-25D5A52D96BB}" type="pres">
      <dgm:prSet presAssocID="{48D0D509-8FF0-4432-B35C-0138C9ACA1AF}" presName="composite" presStyleCnt="0"/>
      <dgm:spPr/>
    </dgm:pt>
    <dgm:pt modelId="{3F991602-9034-4865-892D-06FFCD055B43}" type="pres">
      <dgm:prSet presAssocID="{48D0D509-8FF0-4432-B35C-0138C9ACA1AF}" presName="parTx" presStyleLbl="alignNode1" presStyleIdx="1" presStyleCnt="3">
        <dgm:presLayoutVars>
          <dgm:chMax val="0"/>
          <dgm:chPref val="0"/>
          <dgm:bulletEnabled val="1"/>
        </dgm:presLayoutVars>
      </dgm:prSet>
      <dgm:spPr/>
      <dgm:t>
        <a:bodyPr/>
        <a:lstStyle/>
        <a:p>
          <a:endParaRPr lang="en-US"/>
        </a:p>
      </dgm:t>
    </dgm:pt>
    <dgm:pt modelId="{BC5AE17A-1D1D-405A-880E-6D38896602F2}" type="pres">
      <dgm:prSet presAssocID="{48D0D509-8FF0-4432-B35C-0138C9ACA1AF}" presName="desTx" presStyleLbl="alignAccFollowNode1" presStyleIdx="1" presStyleCnt="3">
        <dgm:presLayoutVars>
          <dgm:bulletEnabled val="1"/>
        </dgm:presLayoutVars>
      </dgm:prSet>
      <dgm:spPr/>
      <dgm:t>
        <a:bodyPr/>
        <a:lstStyle/>
        <a:p>
          <a:endParaRPr lang="en-US"/>
        </a:p>
      </dgm:t>
    </dgm:pt>
    <dgm:pt modelId="{C9CB66E5-6ACB-4915-B9C6-CC01C0BA5415}" type="pres">
      <dgm:prSet presAssocID="{95ADCFAE-9F54-4D15-9756-A6005752B028}" presName="space" presStyleCnt="0"/>
      <dgm:spPr/>
    </dgm:pt>
    <dgm:pt modelId="{1CE50ABD-414E-4A98-9023-2EF164BEDC0E}" type="pres">
      <dgm:prSet presAssocID="{BFA28D19-F3DA-493D-82B8-5FC58ACBFE94}" presName="composite" presStyleCnt="0"/>
      <dgm:spPr/>
    </dgm:pt>
    <dgm:pt modelId="{5D0A5E29-9BD6-4582-8B05-2392302600F1}" type="pres">
      <dgm:prSet presAssocID="{BFA28D19-F3DA-493D-82B8-5FC58ACBFE94}" presName="parTx" presStyleLbl="alignNode1" presStyleIdx="2" presStyleCnt="3">
        <dgm:presLayoutVars>
          <dgm:chMax val="0"/>
          <dgm:chPref val="0"/>
          <dgm:bulletEnabled val="1"/>
        </dgm:presLayoutVars>
      </dgm:prSet>
      <dgm:spPr/>
      <dgm:t>
        <a:bodyPr/>
        <a:lstStyle/>
        <a:p>
          <a:endParaRPr lang="en-US"/>
        </a:p>
      </dgm:t>
    </dgm:pt>
    <dgm:pt modelId="{03749D1A-E3FF-4BF2-B3BD-0CE03F789C28}" type="pres">
      <dgm:prSet presAssocID="{BFA28D19-F3DA-493D-82B8-5FC58ACBFE94}" presName="desTx" presStyleLbl="alignAccFollowNode1" presStyleIdx="2" presStyleCnt="3">
        <dgm:presLayoutVars>
          <dgm:bulletEnabled val="1"/>
        </dgm:presLayoutVars>
      </dgm:prSet>
      <dgm:spPr/>
      <dgm:t>
        <a:bodyPr/>
        <a:lstStyle/>
        <a:p>
          <a:endParaRPr lang="en-US"/>
        </a:p>
      </dgm:t>
    </dgm:pt>
  </dgm:ptLst>
  <dgm:cxnLst>
    <dgm:cxn modelId="{F88B30EF-8BA6-4DD0-BA2A-6DD02FAB0B70}" type="presOf" srcId="{8B3C480D-F9A6-44D7-8317-6D04549E2675}" destId="{BC5AE17A-1D1D-405A-880E-6D38896602F2}" srcOrd="0" destOrd="2" presId="urn:microsoft.com/office/officeart/2005/8/layout/hList1"/>
    <dgm:cxn modelId="{C97A5627-5095-4B1B-8A74-D67D3F20C771}" type="presOf" srcId="{399A2514-6AFA-48D7-BB39-A122BFC8B284}" destId="{03749D1A-E3FF-4BF2-B3BD-0CE03F789C28}" srcOrd="0" destOrd="15" presId="urn:microsoft.com/office/officeart/2005/8/layout/hList1"/>
    <dgm:cxn modelId="{777C493B-C970-44CB-8B0D-6BECE9FA60CC}" srcId="{BFA28D19-F3DA-493D-82B8-5FC58ACBFE94}" destId="{DA5A4039-355D-4603-9A55-94DC0A1CF515}" srcOrd="5" destOrd="0" parTransId="{6FFCAAA1-9DC9-4182-8945-71B328F962C4}" sibTransId="{B878CC6C-D5AB-4DCE-BB2D-5EF1329E9DF5}"/>
    <dgm:cxn modelId="{9EDA3480-F91C-4BC9-939C-199E549980B8}" type="presOf" srcId="{DC738E34-FC3C-4CB3-9BF1-2B068C08DBAE}" destId="{03749D1A-E3FF-4BF2-B3BD-0CE03F789C28}" srcOrd="0" destOrd="1" presId="urn:microsoft.com/office/officeart/2005/8/layout/hList1"/>
    <dgm:cxn modelId="{D36869A4-3938-4307-9FF5-F17BD9A6C38E}" type="presOf" srcId="{42F0E69A-48A2-4453-ABBE-A9EDA3EB18D2}" destId="{03749D1A-E3FF-4BF2-B3BD-0CE03F789C28}" srcOrd="0" destOrd="4" presId="urn:microsoft.com/office/officeart/2005/8/layout/hList1"/>
    <dgm:cxn modelId="{1DAEE10A-213F-4F4B-9E6B-DCBA83D4517E}" type="presOf" srcId="{983EB16C-EFAC-4A21-A92E-F512F315CCC8}" destId="{F26A1E66-B745-4300-93A1-86449D90E2D7}" srcOrd="0" destOrd="4" presId="urn:microsoft.com/office/officeart/2005/8/layout/hList1"/>
    <dgm:cxn modelId="{A13D525B-D24A-4A88-BF41-06CF542EE5FD}" type="presOf" srcId="{7C53EDD6-8430-4E6E-A044-6221011F00A5}" destId="{03749D1A-E3FF-4BF2-B3BD-0CE03F789C28}" srcOrd="0" destOrd="9" presId="urn:microsoft.com/office/officeart/2005/8/layout/hList1"/>
    <dgm:cxn modelId="{96DF827B-F101-40C0-B7C9-96822C327769}" srcId="{337D0F7A-F54D-4F38-9D16-5532232EECA1}" destId="{1F576136-4536-4D4C-911C-327BDDF61F22}" srcOrd="8" destOrd="0" parTransId="{F8719EBC-3128-4F7D-9C67-E94EBE371705}" sibTransId="{4135AC05-9CE5-4C97-9085-5F9C36EE2FAF}"/>
    <dgm:cxn modelId="{306B678B-0D37-4EFD-988E-0122C88885FE}" srcId="{337D0F7A-F54D-4F38-9D16-5532232EECA1}" destId="{1275D620-8117-4121-A9A4-43D64713F250}" srcOrd="3" destOrd="0" parTransId="{C3F6D3EE-4243-4BFE-A511-3A8151D49AF3}" sibTransId="{2CEBC444-9016-460F-A2AF-06DC79584092}"/>
    <dgm:cxn modelId="{294C1B2B-86F8-4B68-A3E2-1018952C9915}" srcId="{BFA28D19-F3DA-493D-82B8-5FC58ACBFE94}" destId="{B9E6CA69-40C0-4E5E-B3FC-5455D978CD05}" srcOrd="2" destOrd="0" parTransId="{2E8501D5-0632-40A6-815B-C6B527785B01}" sibTransId="{A973ACF1-AC8C-490A-BA64-13DA5D68672A}"/>
    <dgm:cxn modelId="{CA573050-427A-4CEC-A002-126A413B3E2D}" type="presOf" srcId="{337D0F7A-F54D-4F38-9D16-5532232EECA1}" destId="{B86A7F1D-B9B9-4F0F-9ACE-BC31499B39FD}" srcOrd="0" destOrd="0" presId="urn:microsoft.com/office/officeart/2005/8/layout/hList1"/>
    <dgm:cxn modelId="{220E2DBB-1B58-4E10-87A0-4C5B9F31E340}" srcId="{BFA28D19-F3DA-493D-82B8-5FC58ACBFE94}" destId="{509059F4-6583-47DB-80E5-86579212DEB5}" srcOrd="16" destOrd="0" parTransId="{D67AEC23-1A24-4BEA-96B9-6FCF0315746C}" sibTransId="{A0F196BE-F4A3-40EB-908E-4A1BFED93C5E}"/>
    <dgm:cxn modelId="{EF6FBE84-BE1B-4FCA-867C-53EBE16F6D9B}" type="presOf" srcId="{1275D620-8117-4121-A9A4-43D64713F250}" destId="{F26A1E66-B745-4300-93A1-86449D90E2D7}" srcOrd="0" destOrd="3" presId="urn:microsoft.com/office/officeart/2005/8/layout/hList1"/>
    <dgm:cxn modelId="{09494A06-E5CE-4C02-98CC-0F8E5F09A517}" srcId="{BFA28D19-F3DA-493D-82B8-5FC58ACBFE94}" destId="{778E63C3-0312-4F01-93C0-99F52306C969}" srcOrd="13" destOrd="0" parTransId="{CA4E504D-684A-46EE-BA73-4B07D1B8694F}" sibTransId="{C90C8664-B5A3-473C-A019-FFAEC7E8B503}"/>
    <dgm:cxn modelId="{06C24630-E796-4A91-BAA7-2163AE08B064}" type="presOf" srcId="{C64BD88C-8EB8-443A-A838-D7D2123F05C2}" destId="{03749D1A-E3FF-4BF2-B3BD-0CE03F789C28}" srcOrd="0" destOrd="10" presId="urn:microsoft.com/office/officeart/2005/8/layout/hList1"/>
    <dgm:cxn modelId="{DD05D147-53BF-4F64-B979-352E5EBB4861}" type="presOf" srcId="{FF85926A-7BA7-4C03-85A2-8211404E48B0}" destId="{F26A1E66-B745-4300-93A1-86449D90E2D7}" srcOrd="0" destOrd="1" presId="urn:microsoft.com/office/officeart/2005/8/layout/hList1"/>
    <dgm:cxn modelId="{31567B65-3993-414B-B7BD-C9211A7A24A6}" srcId="{BFA28D19-F3DA-493D-82B8-5FC58ACBFE94}" destId="{13CC83D0-58F9-44F7-AADE-7DDFD337681E}" srcOrd="3" destOrd="0" parTransId="{5ED214EE-851C-4B3B-B75F-885AC9205EE6}" sibTransId="{205872F0-A9F5-4E26-9419-4C48F5E8DD8B}"/>
    <dgm:cxn modelId="{3E1B8805-5919-4AE8-AFF6-5275C783D5F7}" srcId="{48D0D509-8FF0-4432-B35C-0138C9ACA1AF}" destId="{858A475E-E6B3-4DFB-85BE-D9AF18EE3F2A}" srcOrd="4" destOrd="0" parTransId="{ED5B6C1A-EB42-4CC1-B057-4546E776A21B}" sibTransId="{43081C7F-A053-4E98-945F-A04B30C3E5FF}"/>
    <dgm:cxn modelId="{45FED451-CF38-4857-B3E5-F95F6FB63855}" srcId="{BFA28D19-F3DA-493D-82B8-5FC58ACBFE94}" destId="{C64BD88C-8EB8-443A-A838-D7D2123F05C2}" srcOrd="10" destOrd="0" parTransId="{ACA1A77F-53B9-49FC-8656-A418F5342101}" sibTransId="{4898662A-2361-43A4-BAAC-4D60D3892178}"/>
    <dgm:cxn modelId="{4D73170E-9831-45A0-973B-43489D3C985B}" type="presOf" srcId="{E822B185-15EF-4B76-977C-5AD30239CA82}" destId="{F26A1E66-B745-4300-93A1-86449D90E2D7}" srcOrd="0" destOrd="5" presId="urn:microsoft.com/office/officeart/2005/8/layout/hList1"/>
    <dgm:cxn modelId="{28F97AD7-FC0A-495E-977E-01BE8D0FD4A0}" srcId="{48D0D509-8FF0-4432-B35C-0138C9ACA1AF}" destId="{8B3C480D-F9A6-44D7-8317-6D04549E2675}" srcOrd="2" destOrd="0" parTransId="{655B1925-5353-47CE-A8A3-864DF4343D58}" sibTransId="{A15B076E-EA6F-4AF0-8545-E2093337BAC0}"/>
    <dgm:cxn modelId="{00BF2A89-BF3B-4D02-BA48-2F5F50FE2A55}" type="presOf" srcId="{27DDA05F-9B7A-4BC0-A28A-E8F96BEDAEB0}" destId="{F26A1E66-B745-4300-93A1-86449D90E2D7}" srcOrd="0" destOrd="6" presId="urn:microsoft.com/office/officeart/2005/8/layout/hList1"/>
    <dgm:cxn modelId="{A7ED7214-C095-459A-9CB6-8E2D8B30A41A}" type="presOf" srcId="{3E48857A-C96B-4818-BEF5-638BC6FBAF4D}" destId="{F26A1E66-B745-4300-93A1-86449D90E2D7}" srcOrd="0" destOrd="7" presId="urn:microsoft.com/office/officeart/2005/8/layout/hList1"/>
    <dgm:cxn modelId="{7D6506E4-86DC-4188-B4FB-D35CE90D74BA}" srcId="{BFA28D19-F3DA-493D-82B8-5FC58ACBFE94}" destId="{2013F0C5-67FF-4ADB-A1EF-7F3CEDFF1F17}" srcOrd="17" destOrd="0" parTransId="{FA85B03A-8E2B-445A-8E82-998966FEF285}" sibTransId="{F3696827-4996-403A-BC62-843590A88356}"/>
    <dgm:cxn modelId="{B486E660-B5D8-4112-8E51-6C3F08B28770}" type="presOf" srcId="{43D2483E-4970-44A4-BC4C-BCE85293DE36}" destId="{BC5AE17A-1D1D-405A-880E-6D38896602F2}" srcOrd="0" destOrd="6" presId="urn:microsoft.com/office/officeart/2005/8/layout/hList1"/>
    <dgm:cxn modelId="{588471CE-D4D6-4F46-9235-60BB534B0833}" srcId="{337D0F7A-F54D-4F38-9D16-5532232EECA1}" destId="{FF85926A-7BA7-4C03-85A2-8211404E48B0}" srcOrd="1" destOrd="0" parTransId="{7BA82A86-EAB2-470C-9E2E-0FF31F74D590}" sibTransId="{A2FA1E57-0681-409F-B9FC-CE1FC3BCC117}"/>
    <dgm:cxn modelId="{B2F961A5-C5D8-4ADF-9D72-2EDA1979A001}" type="presOf" srcId="{509059F4-6583-47DB-80E5-86579212DEB5}" destId="{03749D1A-E3FF-4BF2-B3BD-0CE03F789C28}" srcOrd="0" destOrd="16" presId="urn:microsoft.com/office/officeart/2005/8/layout/hList1"/>
    <dgm:cxn modelId="{41DEAB16-E3E8-4284-B643-BD36E2E4DAEF}" type="presOf" srcId="{FA0EE1EB-7974-4C46-B283-C4D8B2D8EB70}" destId="{BC5AE17A-1D1D-405A-880E-6D38896602F2}" srcOrd="0" destOrd="5" presId="urn:microsoft.com/office/officeart/2005/8/layout/hList1"/>
    <dgm:cxn modelId="{4CA0A819-6FFA-4BC8-A65E-4F23B65471B7}" srcId="{337D0F7A-F54D-4F38-9D16-5532232EECA1}" destId="{82009FB5-710B-4B4B-AB71-1424A6AD8808}" srcOrd="0" destOrd="0" parTransId="{61761A34-DA3C-4B20-B6B0-417849EC4589}" sibTransId="{7D38F0A4-F3F8-4690-AD87-4C22F0EADDED}"/>
    <dgm:cxn modelId="{1207F787-C215-46D5-A228-A63E229B9E9F}" srcId="{48D0D509-8FF0-4432-B35C-0138C9ACA1AF}" destId="{3A689BEC-9B4B-48CB-9C05-71BE96BFBF82}" srcOrd="0" destOrd="0" parTransId="{D106B669-96BB-4275-A904-C715887B69C4}" sibTransId="{92431D12-6BD2-483A-96FE-80394A22C22A}"/>
    <dgm:cxn modelId="{FE4E7C52-166B-42B2-B778-B29454ED1D6E}" srcId="{BFA28D19-F3DA-493D-82B8-5FC58ACBFE94}" destId="{65BDF8CA-2884-4F3B-8A8D-618951BBA68E}" srcOrd="14" destOrd="0" parTransId="{9BC32AE5-1FD3-461C-9D71-277918A064E9}" sibTransId="{4536BD10-8504-482F-B272-A96725DFECC2}"/>
    <dgm:cxn modelId="{34879438-277D-4222-A69D-83A64F423C3C}" type="presOf" srcId="{6475E483-5337-4243-BB24-AB5B20113F90}" destId="{BC5AE17A-1D1D-405A-880E-6D38896602F2}" srcOrd="0" destOrd="3" presId="urn:microsoft.com/office/officeart/2005/8/layout/hList1"/>
    <dgm:cxn modelId="{BD9049DC-38CF-42D4-9361-4A760D927E90}" type="presOf" srcId="{3A689BEC-9B4B-48CB-9C05-71BE96BFBF82}" destId="{BC5AE17A-1D1D-405A-880E-6D38896602F2}" srcOrd="0" destOrd="0" presId="urn:microsoft.com/office/officeart/2005/8/layout/hList1"/>
    <dgm:cxn modelId="{8F41739E-0AAF-4B00-99A2-526E4D4B202C}" srcId="{BFA28D19-F3DA-493D-82B8-5FC58ACBFE94}" destId="{775799FF-1378-4277-A525-CA67D3F5E1FA}" srcOrd="7" destOrd="0" parTransId="{82E26818-74A3-4809-BE4B-1A242C639F46}" sibTransId="{22C0AF5D-9649-42B0-9692-49B1051EFBBC}"/>
    <dgm:cxn modelId="{0EFFEE14-6DFD-42F1-983A-BBA758B82A64}" type="presOf" srcId="{A2CD51BE-4FF8-4B72-921F-A2C0CC08D3AB}" destId="{48BC167C-8F0D-4254-8CE0-904B520E505D}" srcOrd="0" destOrd="0" presId="urn:microsoft.com/office/officeart/2005/8/layout/hList1"/>
    <dgm:cxn modelId="{9A0629D1-B960-4D38-878B-A09F1E158D03}" type="presOf" srcId="{46AA97CF-72B0-414D-8F8C-A9A7FC31759C}" destId="{03749D1A-E3FF-4BF2-B3BD-0CE03F789C28}" srcOrd="0" destOrd="8" presId="urn:microsoft.com/office/officeart/2005/8/layout/hList1"/>
    <dgm:cxn modelId="{EED9D2E1-4ED8-420B-8753-5F191F960314}" type="presOf" srcId="{9CA3A7DB-6936-48C1-A68F-AFFC34DA6430}" destId="{BC5AE17A-1D1D-405A-880E-6D38896602F2}" srcOrd="0" destOrd="1" presId="urn:microsoft.com/office/officeart/2005/8/layout/hList1"/>
    <dgm:cxn modelId="{4AF7CDBF-1BD8-46B4-8838-1B485C3BA224}" type="presOf" srcId="{82009FB5-710B-4B4B-AB71-1424A6AD8808}" destId="{F26A1E66-B745-4300-93A1-86449D90E2D7}" srcOrd="0" destOrd="0" presId="urn:microsoft.com/office/officeart/2005/8/layout/hList1"/>
    <dgm:cxn modelId="{0CDD08FC-F762-4358-9965-0FA67C4EFFB1}" srcId="{337D0F7A-F54D-4F38-9D16-5532232EECA1}" destId="{3E48857A-C96B-4818-BEF5-638BC6FBAF4D}" srcOrd="7" destOrd="0" parTransId="{03F1CC75-C1D7-460F-9F8E-84D6067E56D1}" sibTransId="{10F69AB8-CCC4-42B5-9D5D-14784EDF41F7}"/>
    <dgm:cxn modelId="{53751A77-3999-47E1-BB2A-6CAFEEA32880}" srcId="{BFA28D19-F3DA-493D-82B8-5FC58ACBFE94}" destId="{E89632C3-AF64-4EDD-9309-E1E12BB4CEE6}" srcOrd="12" destOrd="0" parTransId="{B88022E6-AC88-44F5-ABEC-6E90DC6C2B43}" sibTransId="{D71F98C4-FC9C-411E-A115-8D63C8878A85}"/>
    <dgm:cxn modelId="{23FDAE3F-598B-4CFA-9BEA-80935D64A301}" type="presOf" srcId="{BFA28D19-F3DA-493D-82B8-5FC58ACBFE94}" destId="{5D0A5E29-9BD6-4582-8B05-2392302600F1}" srcOrd="0" destOrd="0" presId="urn:microsoft.com/office/officeart/2005/8/layout/hList1"/>
    <dgm:cxn modelId="{4FD3010A-ADEF-4849-B2B5-0CAF4BDE7F3E}" srcId="{A2CD51BE-4FF8-4B72-921F-A2C0CC08D3AB}" destId="{337D0F7A-F54D-4F38-9D16-5532232EECA1}" srcOrd="0" destOrd="0" parTransId="{E9BBCF2C-B71E-4264-97B0-BEA0069C7817}" sibTransId="{41A43C87-2552-4858-B788-C94C0731B4BF}"/>
    <dgm:cxn modelId="{694C1775-3648-4C8C-BFFC-4627076C5F68}" type="presOf" srcId="{65BDF8CA-2884-4F3B-8A8D-618951BBA68E}" destId="{03749D1A-E3FF-4BF2-B3BD-0CE03F789C28}" srcOrd="0" destOrd="14" presId="urn:microsoft.com/office/officeart/2005/8/layout/hList1"/>
    <dgm:cxn modelId="{3A78E1BC-F247-4BA6-8861-10C3623C452D}" srcId="{A2CD51BE-4FF8-4B72-921F-A2C0CC08D3AB}" destId="{BFA28D19-F3DA-493D-82B8-5FC58ACBFE94}" srcOrd="2" destOrd="0" parTransId="{ACA6049F-7432-4CA0-A02D-80667BAC6505}" sibTransId="{FDDDF070-27EA-45F7-ADE7-02A4EB14ACDC}"/>
    <dgm:cxn modelId="{EF5DCE5B-5B0E-4320-914D-1A7808EF18A1}" srcId="{337D0F7A-F54D-4F38-9D16-5532232EECA1}" destId="{983EB16C-EFAC-4A21-A92E-F512F315CCC8}" srcOrd="4" destOrd="0" parTransId="{17BAB400-E8C1-462A-9188-C5B04741BC22}" sibTransId="{89CD759E-DC75-4AAB-A573-DA38D7AE3CAB}"/>
    <dgm:cxn modelId="{7F587D44-E887-4136-ADE0-1BBBAAF5CA33}" type="presOf" srcId="{E89632C3-AF64-4EDD-9309-E1E12BB4CEE6}" destId="{03749D1A-E3FF-4BF2-B3BD-0CE03F789C28}" srcOrd="0" destOrd="12" presId="urn:microsoft.com/office/officeart/2005/8/layout/hList1"/>
    <dgm:cxn modelId="{3D2B9BD1-C81D-4A33-9305-E36A8AFDAA0C}" type="presOf" srcId="{DA5A4039-355D-4603-9A55-94DC0A1CF515}" destId="{03749D1A-E3FF-4BF2-B3BD-0CE03F789C28}" srcOrd="0" destOrd="5" presId="urn:microsoft.com/office/officeart/2005/8/layout/hList1"/>
    <dgm:cxn modelId="{C70EC37B-43E2-4DF7-A1A2-3733553C275B}" srcId="{48D0D509-8FF0-4432-B35C-0138C9ACA1AF}" destId="{9CA3A7DB-6936-48C1-A68F-AFFC34DA6430}" srcOrd="1" destOrd="0" parTransId="{748FEFEC-F8FC-494F-99AE-EC2BB64A7A64}" sibTransId="{2753C76E-B15C-4201-8265-0736A3CB509E}"/>
    <dgm:cxn modelId="{F9752B71-0F20-4FA4-A9EF-96CDAB4B4DDB}" srcId="{BFA28D19-F3DA-493D-82B8-5FC58ACBFE94}" destId="{F121737F-2DD6-4456-AC50-83C9A9E095B3}" srcOrd="6" destOrd="0" parTransId="{D7AB9B16-EF05-4E19-B4DF-EE6931150835}" sibTransId="{54748777-A17F-4EA6-A540-CAC26E733516}"/>
    <dgm:cxn modelId="{9360D664-5943-4C27-8480-DE7A8021B69F}" srcId="{A2CD51BE-4FF8-4B72-921F-A2C0CC08D3AB}" destId="{48D0D509-8FF0-4432-B35C-0138C9ACA1AF}" srcOrd="1" destOrd="0" parTransId="{B211E2EC-83F6-4586-ACD9-8737C1B1E287}" sibTransId="{95ADCFAE-9F54-4D15-9756-A6005752B028}"/>
    <dgm:cxn modelId="{552499CD-7068-4A13-AA2D-EAF3F8F92036}" srcId="{BFA28D19-F3DA-493D-82B8-5FC58ACBFE94}" destId="{42F0E69A-48A2-4453-ABBE-A9EDA3EB18D2}" srcOrd="4" destOrd="0" parTransId="{70AB3142-F434-4E20-B753-36142FEF7859}" sibTransId="{5CF84D6A-5F7C-4F24-B650-14FF23E1608C}"/>
    <dgm:cxn modelId="{BB8C3D9A-3F78-4970-A61F-1949D61DF179}" type="presOf" srcId="{B9C7345E-7310-42B7-85BC-D7498568ED53}" destId="{F26A1E66-B745-4300-93A1-86449D90E2D7}" srcOrd="0" destOrd="2" presId="urn:microsoft.com/office/officeart/2005/8/layout/hList1"/>
    <dgm:cxn modelId="{81DF2D05-F7D5-43C1-A8AF-71B191EDBF79}" srcId="{BFA28D19-F3DA-493D-82B8-5FC58ACBFE94}" destId="{094EFB59-7998-4E44-B427-57C039955CF5}" srcOrd="0" destOrd="0" parTransId="{2BA42B7F-AE01-48B2-BF9F-CF4FA2325318}" sibTransId="{B0B16D25-238F-4EFC-9A81-5C901C145BDE}"/>
    <dgm:cxn modelId="{DF857A8A-8341-45D0-866F-4B3ABC9428FC}" type="presOf" srcId="{F121737F-2DD6-4456-AC50-83C9A9E095B3}" destId="{03749D1A-E3FF-4BF2-B3BD-0CE03F789C28}" srcOrd="0" destOrd="6" presId="urn:microsoft.com/office/officeart/2005/8/layout/hList1"/>
    <dgm:cxn modelId="{DECDC027-5CB0-4762-83CE-AE9EF5598387}" type="presOf" srcId="{858A475E-E6B3-4DFB-85BE-D9AF18EE3F2A}" destId="{BC5AE17A-1D1D-405A-880E-6D38896602F2}" srcOrd="0" destOrd="4" presId="urn:microsoft.com/office/officeart/2005/8/layout/hList1"/>
    <dgm:cxn modelId="{B1765C99-A142-4892-90DB-4B1069E3C49F}" type="presOf" srcId="{778E63C3-0312-4F01-93C0-99F52306C969}" destId="{03749D1A-E3FF-4BF2-B3BD-0CE03F789C28}" srcOrd="0" destOrd="13" presId="urn:microsoft.com/office/officeart/2005/8/layout/hList1"/>
    <dgm:cxn modelId="{74800C4E-FD8A-46EF-8607-C764CCAE58C0}" type="presOf" srcId="{2013F0C5-67FF-4ADB-A1EF-7F3CEDFF1F17}" destId="{03749D1A-E3FF-4BF2-B3BD-0CE03F789C28}" srcOrd="0" destOrd="17" presId="urn:microsoft.com/office/officeart/2005/8/layout/hList1"/>
    <dgm:cxn modelId="{D2A94EB0-DF4A-49E6-8FF7-BF66B2CECEFC}" srcId="{337D0F7A-F54D-4F38-9D16-5532232EECA1}" destId="{27DDA05F-9B7A-4BC0-A28A-E8F96BEDAEB0}" srcOrd="6" destOrd="0" parTransId="{7E5E3494-D1E2-4F0B-9E41-06FE5D560107}" sibTransId="{77EA618F-4246-43EC-8000-24CD8B32FA01}"/>
    <dgm:cxn modelId="{31295A60-ACC1-4EC9-94F1-6016361165C1}" type="presOf" srcId="{48D0D509-8FF0-4432-B35C-0138C9ACA1AF}" destId="{3F991602-9034-4865-892D-06FFCD055B43}" srcOrd="0" destOrd="0" presId="urn:microsoft.com/office/officeart/2005/8/layout/hList1"/>
    <dgm:cxn modelId="{F6A682B4-74C5-4789-8138-C7ECEBC7B346}" type="presOf" srcId="{13CC83D0-58F9-44F7-AADE-7DDFD337681E}" destId="{03749D1A-E3FF-4BF2-B3BD-0CE03F789C28}" srcOrd="0" destOrd="3" presId="urn:microsoft.com/office/officeart/2005/8/layout/hList1"/>
    <dgm:cxn modelId="{14EC2318-51C0-4D84-BC19-C6456A04690E}" srcId="{BFA28D19-F3DA-493D-82B8-5FC58ACBFE94}" destId="{7C53EDD6-8430-4E6E-A044-6221011F00A5}" srcOrd="9" destOrd="0" parTransId="{3CCF2648-A117-47D2-98C3-DF7892E19A12}" sibTransId="{2C0244AA-DE4A-4F40-B4A0-EB54018D2DE9}"/>
    <dgm:cxn modelId="{430E0718-550F-47A4-81A3-DB7C66AD1423}" type="presOf" srcId="{B9E6CA69-40C0-4E5E-B3FC-5455D978CD05}" destId="{03749D1A-E3FF-4BF2-B3BD-0CE03F789C28}" srcOrd="0" destOrd="2" presId="urn:microsoft.com/office/officeart/2005/8/layout/hList1"/>
    <dgm:cxn modelId="{5167146C-46AA-4A99-BFFF-2F471C712481}" srcId="{BFA28D19-F3DA-493D-82B8-5FC58ACBFE94}" destId="{DC738E34-FC3C-4CB3-9BF1-2B068C08DBAE}" srcOrd="1" destOrd="0" parTransId="{9C6329E4-9719-45C5-A261-026C4BC18570}" sibTransId="{36DB6A08-9BFC-4527-9FBF-E424FDE76022}"/>
    <dgm:cxn modelId="{7BE1847B-F8C9-4E8B-A401-BC886854C8AF}" srcId="{48D0D509-8FF0-4432-B35C-0138C9ACA1AF}" destId="{43D2483E-4970-44A4-BC4C-BCE85293DE36}" srcOrd="6" destOrd="0" parTransId="{7B1DCC34-6C66-464B-9B1B-31F615137987}" sibTransId="{A009E35C-C6B8-406F-A228-F1CBEFF8AF74}"/>
    <dgm:cxn modelId="{D40CE8D7-168C-4992-9FE8-FA3AA6F5C26C}" srcId="{BFA28D19-F3DA-493D-82B8-5FC58ACBFE94}" destId="{02C834AE-6117-41CB-9175-F76EAB2107DD}" srcOrd="11" destOrd="0" parTransId="{E01A2D8B-1CDD-45CC-B298-8FB08CBD8D63}" sibTransId="{FC7880A6-28DB-4C49-B358-0B40DEAC688C}"/>
    <dgm:cxn modelId="{C44B811D-0A26-4FBD-A140-426F854A1066}" srcId="{48D0D509-8FF0-4432-B35C-0138C9ACA1AF}" destId="{FA0EE1EB-7974-4C46-B283-C4D8B2D8EB70}" srcOrd="5" destOrd="0" parTransId="{B440FA93-EC72-4C24-AF33-DCBFFB79B675}" sibTransId="{A2F42366-829E-45BC-9A80-02002D6B3B06}"/>
    <dgm:cxn modelId="{53F7DFB8-7D15-4B6E-9449-2184C6966656}" type="presOf" srcId="{094EFB59-7998-4E44-B427-57C039955CF5}" destId="{03749D1A-E3FF-4BF2-B3BD-0CE03F789C28}" srcOrd="0" destOrd="0" presId="urn:microsoft.com/office/officeart/2005/8/layout/hList1"/>
    <dgm:cxn modelId="{07D5D9E3-E5C9-4020-BE27-9AE3245B4C46}" srcId="{337D0F7A-F54D-4F38-9D16-5532232EECA1}" destId="{B9C7345E-7310-42B7-85BC-D7498568ED53}" srcOrd="2" destOrd="0" parTransId="{C81427B6-0F26-4A3B-9C58-9045CB3DA569}" sibTransId="{5A5F29BA-0981-45B7-BBB5-BA0F3CD40DFD}"/>
    <dgm:cxn modelId="{BB02A38A-6276-4AB7-918E-FB1B1594DB2B}" srcId="{337D0F7A-F54D-4F38-9D16-5532232EECA1}" destId="{E822B185-15EF-4B76-977C-5AD30239CA82}" srcOrd="5" destOrd="0" parTransId="{58FA8A84-6D93-4D97-A11A-5D2F28C846C8}" sibTransId="{969D28E0-D91A-42FB-8AD5-7BE44C232681}"/>
    <dgm:cxn modelId="{D5C74ED0-23E1-4BB5-AF32-AE6D0B509BA4}" type="presOf" srcId="{1F576136-4536-4D4C-911C-327BDDF61F22}" destId="{F26A1E66-B745-4300-93A1-86449D90E2D7}" srcOrd="0" destOrd="8" presId="urn:microsoft.com/office/officeart/2005/8/layout/hList1"/>
    <dgm:cxn modelId="{8E20CAD3-EC17-4EC6-BCF1-3DC1209C4D08}" type="presOf" srcId="{775799FF-1378-4277-A525-CA67D3F5E1FA}" destId="{03749D1A-E3FF-4BF2-B3BD-0CE03F789C28}" srcOrd="0" destOrd="7" presId="urn:microsoft.com/office/officeart/2005/8/layout/hList1"/>
    <dgm:cxn modelId="{441A4BE6-DE29-4E13-9B10-DCE5324B162F}" type="presOf" srcId="{02C834AE-6117-41CB-9175-F76EAB2107DD}" destId="{03749D1A-E3FF-4BF2-B3BD-0CE03F789C28}" srcOrd="0" destOrd="11" presId="urn:microsoft.com/office/officeart/2005/8/layout/hList1"/>
    <dgm:cxn modelId="{5EC94E43-F30C-4B38-B27E-4A4E1DCCFDE7}" srcId="{BFA28D19-F3DA-493D-82B8-5FC58ACBFE94}" destId="{399A2514-6AFA-48D7-BB39-A122BFC8B284}" srcOrd="15" destOrd="0" parTransId="{518D8D1A-EA02-4CFB-987B-A611A5A2FD03}" sibTransId="{5A44C8A8-1A7D-46A2-893F-81909E5FE76D}"/>
    <dgm:cxn modelId="{DFBB2016-DE1B-40D2-8B6E-E1BBBD00D00D}" srcId="{BFA28D19-F3DA-493D-82B8-5FC58ACBFE94}" destId="{46AA97CF-72B0-414D-8F8C-A9A7FC31759C}" srcOrd="8" destOrd="0" parTransId="{D086A68F-541C-493A-9720-A6EA40936514}" sibTransId="{C03EEBCB-357A-4C90-A24F-52D13E9FE536}"/>
    <dgm:cxn modelId="{C8E47068-E19C-453B-A0D4-4A848351B5A3}" srcId="{48D0D509-8FF0-4432-B35C-0138C9ACA1AF}" destId="{6475E483-5337-4243-BB24-AB5B20113F90}" srcOrd="3" destOrd="0" parTransId="{7CCD8012-4C16-4190-A6AB-7FC20DCB65FF}" sibTransId="{47E0E0DD-D347-4E14-B28B-1F8EB9745A71}"/>
    <dgm:cxn modelId="{EE1D4B44-F367-490E-A5DB-3FF3ED76381D}" type="presParOf" srcId="{48BC167C-8F0D-4254-8CE0-904B520E505D}" destId="{326FD01A-8A73-4636-AF5F-5E04DB8F40C6}" srcOrd="0" destOrd="0" presId="urn:microsoft.com/office/officeart/2005/8/layout/hList1"/>
    <dgm:cxn modelId="{CE4E283F-D074-4540-BE3E-7A5F34051EE4}" type="presParOf" srcId="{326FD01A-8A73-4636-AF5F-5E04DB8F40C6}" destId="{B86A7F1D-B9B9-4F0F-9ACE-BC31499B39FD}" srcOrd="0" destOrd="0" presId="urn:microsoft.com/office/officeart/2005/8/layout/hList1"/>
    <dgm:cxn modelId="{6C7B2CB8-DF7B-4F45-A223-861272EA41EB}" type="presParOf" srcId="{326FD01A-8A73-4636-AF5F-5E04DB8F40C6}" destId="{F26A1E66-B745-4300-93A1-86449D90E2D7}" srcOrd="1" destOrd="0" presId="urn:microsoft.com/office/officeart/2005/8/layout/hList1"/>
    <dgm:cxn modelId="{55CA26DB-A42A-4FF6-8380-C00C8157890D}" type="presParOf" srcId="{48BC167C-8F0D-4254-8CE0-904B520E505D}" destId="{ED399192-5BB2-4831-8C71-A46D2AE302FC}" srcOrd="1" destOrd="0" presId="urn:microsoft.com/office/officeart/2005/8/layout/hList1"/>
    <dgm:cxn modelId="{432DB04C-BF24-4815-BC4D-7534B008EA41}" type="presParOf" srcId="{48BC167C-8F0D-4254-8CE0-904B520E505D}" destId="{068D68F4-D109-4992-B980-25D5A52D96BB}" srcOrd="2" destOrd="0" presId="urn:microsoft.com/office/officeart/2005/8/layout/hList1"/>
    <dgm:cxn modelId="{6BBEBEE9-325B-4CBF-A93A-C404558E1FB8}" type="presParOf" srcId="{068D68F4-D109-4992-B980-25D5A52D96BB}" destId="{3F991602-9034-4865-892D-06FFCD055B43}" srcOrd="0" destOrd="0" presId="urn:microsoft.com/office/officeart/2005/8/layout/hList1"/>
    <dgm:cxn modelId="{E414DE3F-EAE8-4E5F-A79F-F67C65B1D036}" type="presParOf" srcId="{068D68F4-D109-4992-B980-25D5A52D96BB}" destId="{BC5AE17A-1D1D-405A-880E-6D38896602F2}" srcOrd="1" destOrd="0" presId="urn:microsoft.com/office/officeart/2005/8/layout/hList1"/>
    <dgm:cxn modelId="{C9099FF0-C81A-46A3-82B5-9681C78FAAA5}" type="presParOf" srcId="{48BC167C-8F0D-4254-8CE0-904B520E505D}" destId="{C9CB66E5-6ACB-4915-B9C6-CC01C0BA5415}" srcOrd="3" destOrd="0" presId="urn:microsoft.com/office/officeart/2005/8/layout/hList1"/>
    <dgm:cxn modelId="{15B132CE-39F7-40B3-80D7-B2E3096288BF}" type="presParOf" srcId="{48BC167C-8F0D-4254-8CE0-904B520E505D}" destId="{1CE50ABD-414E-4A98-9023-2EF164BEDC0E}" srcOrd="4" destOrd="0" presId="urn:microsoft.com/office/officeart/2005/8/layout/hList1"/>
    <dgm:cxn modelId="{E56F248D-E87D-4215-B6CB-8C92B9192886}" type="presParOf" srcId="{1CE50ABD-414E-4A98-9023-2EF164BEDC0E}" destId="{5D0A5E29-9BD6-4582-8B05-2392302600F1}" srcOrd="0" destOrd="0" presId="urn:microsoft.com/office/officeart/2005/8/layout/hList1"/>
    <dgm:cxn modelId="{B851BEA3-93FF-4CBA-8B5B-A3E3F0E48B8B}" type="presParOf" srcId="{1CE50ABD-414E-4A98-9023-2EF164BEDC0E}" destId="{03749D1A-E3FF-4BF2-B3BD-0CE03F789C28}" srcOrd="1" destOrd="0" presId="urn:microsoft.com/office/officeart/2005/8/layout/hList1"/>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952A4C-E59C-4A9B-BC0A-6A26023273A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992AA5F-B1B2-4C08-9CC0-2CAD9C097740}">
      <dgm:prSet phldrT="[Text]" custT="1"/>
      <dgm:spPr>
        <a:solidFill>
          <a:schemeClr val="bg2">
            <a:lumMod val="50000"/>
          </a:schemeClr>
        </a:solidFill>
      </dgm:spPr>
      <dgm:t>
        <a:bodyPr/>
        <a:lstStyle/>
        <a:p>
          <a:pPr algn="ctr"/>
          <a:r>
            <a:rPr lang="en-US" sz="2000" b="1" i="1" dirty="0" smtClean="0"/>
            <a:t>Capacity building Projects</a:t>
          </a:r>
          <a:r>
            <a:rPr lang="ar-SA" sz="2000" b="1" i="1" dirty="0" smtClean="0"/>
            <a:t> </a:t>
          </a:r>
          <a:r>
            <a:rPr lang="en-US" sz="2000" b="1" i="1" dirty="0" smtClean="0"/>
            <a:t>at UJ-Erasmus+ Projects </a:t>
          </a:r>
          <a:endParaRPr lang="en-US" sz="2000" b="1" i="1" dirty="0"/>
        </a:p>
      </dgm:t>
    </dgm:pt>
    <dgm:pt modelId="{FD5AA61C-4F80-47C0-B3F1-318C6991CFE9}" type="parTrans" cxnId="{2E46C499-E69B-40D7-B31C-28C4EBC25282}">
      <dgm:prSet/>
      <dgm:spPr/>
      <dgm:t>
        <a:bodyPr/>
        <a:lstStyle/>
        <a:p>
          <a:endParaRPr lang="en-US"/>
        </a:p>
      </dgm:t>
    </dgm:pt>
    <dgm:pt modelId="{18917E98-13AE-4818-A743-8EDFF31EBA0B}" type="sibTrans" cxnId="{2E46C499-E69B-40D7-B31C-28C4EBC25282}">
      <dgm:prSet/>
      <dgm:spPr/>
      <dgm:t>
        <a:bodyPr/>
        <a:lstStyle/>
        <a:p>
          <a:endParaRPr lang="en-US"/>
        </a:p>
      </dgm:t>
    </dgm:pt>
    <dgm:pt modelId="{0B6F78E7-D5E0-4C5E-AA35-3F1653CE54F3}">
      <dgm:prSet/>
      <dgm:spPr>
        <a:solidFill>
          <a:schemeClr val="bg2">
            <a:lumMod val="75000"/>
          </a:schemeClr>
        </a:solidFill>
      </dgm:spPr>
      <dgm:t>
        <a:bodyPr/>
        <a:lstStyle/>
        <a:p>
          <a:r>
            <a:rPr lang="en-US" b="1" dirty="0" smtClean="0">
              <a:solidFill>
                <a:schemeClr val="bg2">
                  <a:lumMod val="25000"/>
                </a:schemeClr>
              </a:solidFill>
            </a:rPr>
            <a:t>1- Methods Project: </a:t>
          </a:r>
          <a:r>
            <a:rPr lang="en-US" b="1" dirty="0" smtClean="0"/>
            <a:t>Modernization of teaching methodologies in higher education: EU experience for Jordan and Palestinian territory.</a:t>
          </a:r>
          <a:endParaRPr lang="en-US" b="1" dirty="0"/>
        </a:p>
      </dgm:t>
    </dgm:pt>
    <dgm:pt modelId="{7C7EF6A5-3827-481A-882D-6094734DBB97}" type="parTrans" cxnId="{A88FDE37-B155-4FF0-9AF1-345F6CEA0C3A}">
      <dgm:prSet/>
      <dgm:spPr/>
      <dgm:t>
        <a:bodyPr/>
        <a:lstStyle/>
        <a:p>
          <a:endParaRPr lang="en-US"/>
        </a:p>
      </dgm:t>
    </dgm:pt>
    <dgm:pt modelId="{F5CC625B-552F-4EFF-9A2E-9A3163218773}" type="sibTrans" cxnId="{A88FDE37-B155-4FF0-9AF1-345F6CEA0C3A}">
      <dgm:prSet/>
      <dgm:spPr/>
      <dgm:t>
        <a:bodyPr/>
        <a:lstStyle/>
        <a:p>
          <a:endParaRPr lang="en-US"/>
        </a:p>
      </dgm:t>
    </dgm:pt>
    <dgm:pt modelId="{C3FDFAFF-8095-4C9D-9FCC-6E59BF64785A}">
      <dgm:prSet/>
      <dgm:spPr>
        <a:solidFill>
          <a:schemeClr val="bg2">
            <a:lumMod val="75000"/>
          </a:schemeClr>
        </a:solidFill>
      </dgm:spPr>
      <dgm:t>
        <a:bodyPr/>
        <a:lstStyle/>
        <a:p>
          <a:r>
            <a:rPr lang="en-US" b="1" dirty="0" smtClean="0">
              <a:solidFill>
                <a:schemeClr val="bg2">
                  <a:lumMod val="25000"/>
                </a:schemeClr>
              </a:solidFill>
            </a:rPr>
            <a:t>2- EGREEN Project: </a:t>
          </a:r>
          <a:r>
            <a:rPr lang="en-US" b="1" dirty="0" smtClean="0"/>
            <a:t>Development of environmental engineering courses and injection of climate change concept for undergraduate curriculum</a:t>
          </a:r>
          <a:r>
            <a:rPr lang="en-US" dirty="0" smtClean="0"/>
            <a:t>. </a:t>
          </a:r>
          <a:endParaRPr lang="en-US" dirty="0"/>
        </a:p>
      </dgm:t>
    </dgm:pt>
    <dgm:pt modelId="{99E19A62-581E-4ED2-9183-9D2DB3C6B50F}" type="parTrans" cxnId="{5491416D-98CA-470C-80DE-80181115C2C4}">
      <dgm:prSet/>
      <dgm:spPr/>
      <dgm:t>
        <a:bodyPr/>
        <a:lstStyle/>
        <a:p>
          <a:endParaRPr lang="en-US"/>
        </a:p>
      </dgm:t>
    </dgm:pt>
    <dgm:pt modelId="{4C6BE79C-6DC5-4BCF-ADBF-EC8FE21B285B}" type="sibTrans" cxnId="{5491416D-98CA-470C-80DE-80181115C2C4}">
      <dgm:prSet/>
      <dgm:spPr/>
      <dgm:t>
        <a:bodyPr/>
        <a:lstStyle/>
        <a:p>
          <a:endParaRPr lang="en-US"/>
        </a:p>
      </dgm:t>
    </dgm:pt>
    <dgm:pt modelId="{B344B9BB-8373-4C76-BF9F-9F004D47F429}">
      <dgm:prSet/>
      <dgm:spPr>
        <a:solidFill>
          <a:schemeClr val="bg2">
            <a:lumMod val="75000"/>
          </a:schemeClr>
        </a:solidFill>
      </dgm:spPr>
      <dgm:t>
        <a:bodyPr/>
        <a:lstStyle/>
        <a:p>
          <a:r>
            <a:rPr lang="en-US" b="1" dirty="0" smtClean="0">
              <a:solidFill>
                <a:schemeClr val="bg2">
                  <a:lumMod val="25000"/>
                </a:schemeClr>
              </a:solidFill>
            </a:rPr>
            <a:t>3- INVENT Project: </a:t>
          </a:r>
          <a:r>
            <a:rPr lang="en-US" b="1" dirty="0" smtClean="0"/>
            <a:t>Promotion of Innovation Culture in the Higher Education in Jordan</a:t>
          </a:r>
          <a:r>
            <a:rPr lang="en-US" dirty="0" smtClean="0"/>
            <a:t>.</a:t>
          </a:r>
          <a:endParaRPr lang="en-US" dirty="0"/>
        </a:p>
      </dgm:t>
    </dgm:pt>
    <dgm:pt modelId="{76463E9B-30E9-4417-8B62-02AC5B64D0B0}" type="parTrans" cxnId="{6A608B68-0757-44A8-A09C-64CEF66189CD}">
      <dgm:prSet/>
      <dgm:spPr/>
      <dgm:t>
        <a:bodyPr/>
        <a:lstStyle/>
        <a:p>
          <a:endParaRPr lang="en-US"/>
        </a:p>
      </dgm:t>
    </dgm:pt>
    <dgm:pt modelId="{829008EA-EBAA-425C-BEE0-63AAE63EA3C2}" type="sibTrans" cxnId="{6A608B68-0757-44A8-A09C-64CEF66189CD}">
      <dgm:prSet/>
      <dgm:spPr/>
      <dgm:t>
        <a:bodyPr/>
        <a:lstStyle/>
        <a:p>
          <a:endParaRPr lang="en-US"/>
        </a:p>
      </dgm:t>
    </dgm:pt>
    <dgm:pt modelId="{41D919D2-D504-4A7C-94A4-626CE46CC9B6}">
      <dgm:prSet/>
      <dgm:spPr>
        <a:solidFill>
          <a:schemeClr val="bg2">
            <a:lumMod val="75000"/>
          </a:schemeClr>
        </a:solidFill>
      </dgm:spPr>
      <dgm:t>
        <a:bodyPr/>
        <a:lstStyle/>
        <a:p>
          <a:r>
            <a:rPr lang="en-US" b="1" dirty="0" smtClean="0">
              <a:solidFill>
                <a:schemeClr val="bg2">
                  <a:lumMod val="25000"/>
                </a:schemeClr>
              </a:solidFill>
            </a:rPr>
            <a:t>4- VTC Project: </a:t>
          </a:r>
          <a:r>
            <a:rPr lang="en-US" b="1" dirty="0" smtClean="0"/>
            <a:t>Vocational training center for undergraduate university students and teachers in Jordan</a:t>
          </a:r>
          <a:endParaRPr lang="en-US" b="1" dirty="0"/>
        </a:p>
      </dgm:t>
    </dgm:pt>
    <dgm:pt modelId="{1B32F18F-A38E-45CB-BAD1-5E83A2ACE659}" type="parTrans" cxnId="{62FAFB37-ED00-44B4-A547-6DFC7E1878F8}">
      <dgm:prSet/>
      <dgm:spPr/>
      <dgm:t>
        <a:bodyPr/>
        <a:lstStyle/>
        <a:p>
          <a:endParaRPr lang="en-US"/>
        </a:p>
      </dgm:t>
    </dgm:pt>
    <dgm:pt modelId="{F6650545-B81D-406F-B2C5-449D5867936B}" type="sibTrans" cxnId="{62FAFB37-ED00-44B4-A547-6DFC7E1878F8}">
      <dgm:prSet/>
      <dgm:spPr/>
      <dgm:t>
        <a:bodyPr/>
        <a:lstStyle/>
        <a:p>
          <a:endParaRPr lang="en-US"/>
        </a:p>
      </dgm:t>
    </dgm:pt>
    <dgm:pt modelId="{357D3654-99FD-4C88-B655-9F0BE208AA52}">
      <dgm:prSet/>
      <dgm:spPr>
        <a:solidFill>
          <a:schemeClr val="bg2">
            <a:lumMod val="75000"/>
          </a:schemeClr>
        </a:solidFill>
      </dgm:spPr>
      <dgm:t>
        <a:bodyPr/>
        <a:lstStyle/>
        <a:p>
          <a:r>
            <a:rPr lang="en-US" b="1" dirty="0" smtClean="0">
              <a:solidFill>
                <a:schemeClr val="bg2">
                  <a:lumMod val="25000"/>
                </a:schemeClr>
              </a:solidFill>
            </a:rPr>
            <a:t>5- </a:t>
          </a:r>
          <a:r>
            <a:rPr lang="en-US" b="1" dirty="0" err="1" smtClean="0">
              <a:solidFill>
                <a:schemeClr val="bg2">
                  <a:lumMod val="25000"/>
                </a:schemeClr>
              </a:solidFill>
            </a:rPr>
            <a:t>mEQUITY</a:t>
          </a:r>
          <a:r>
            <a:rPr lang="en-US" b="1" dirty="0" smtClean="0">
              <a:solidFill>
                <a:schemeClr val="bg2">
                  <a:lumMod val="25000"/>
                </a:schemeClr>
              </a:solidFill>
            </a:rPr>
            <a:t> Project:</a:t>
          </a:r>
          <a:r>
            <a:rPr lang="en-US" b="1" dirty="0" smtClean="0"/>
            <a:t> Improving Higher Education Quality in Jordan using Mobile Technology for Integration of Disadvantaged Groups</a:t>
          </a:r>
          <a:endParaRPr lang="en-US" b="1" dirty="0"/>
        </a:p>
      </dgm:t>
    </dgm:pt>
    <dgm:pt modelId="{E96B8F6C-1D4D-4AEE-8591-24251C42C2FD}" type="parTrans" cxnId="{6A9FA561-09F7-4A22-8770-62907083151E}">
      <dgm:prSet/>
      <dgm:spPr/>
      <dgm:t>
        <a:bodyPr/>
        <a:lstStyle/>
        <a:p>
          <a:endParaRPr lang="en-US"/>
        </a:p>
      </dgm:t>
    </dgm:pt>
    <dgm:pt modelId="{0A0D65EF-81EB-4C0C-AFEA-D6D2F3326A6C}" type="sibTrans" cxnId="{6A9FA561-09F7-4A22-8770-62907083151E}">
      <dgm:prSet/>
      <dgm:spPr/>
      <dgm:t>
        <a:bodyPr/>
        <a:lstStyle/>
        <a:p>
          <a:endParaRPr lang="en-US"/>
        </a:p>
      </dgm:t>
    </dgm:pt>
    <dgm:pt modelId="{D88D5206-6B3E-4012-9FA3-73F81611F1B2}">
      <dgm:prSet/>
      <dgm:spPr>
        <a:solidFill>
          <a:schemeClr val="bg2">
            <a:lumMod val="75000"/>
          </a:schemeClr>
        </a:solidFill>
      </dgm:spPr>
      <dgm:t>
        <a:bodyPr/>
        <a:lstStyle/>
        <a:p>
          <a:r>
            <a:rPr lang="en-US" b="1" dirty="0" smtClean="0">
              <a:solidFill>
                <a:schemeClr val="bg2">
                  <a:lumMod val="25000"/>
                </a:schemeClr>
              </a:solidFill>
            </a:rPr>
            <a:t>6- SEM-SEM Project: </a:t>
          </a:r>
          <a:r>
            <a:rPr lang="en-US" b="1" dirty="0" smtClean="0"/>
            <a:t>Smart Control Systems for Energy Management: New Master Degree</a:t>
          </a:r>
          <a:endParaRPr lang="en-US" b="1" dirty="0"/>
        </a:p>
      </dgm:t>
    </dgm:pt>
    <dgm:pt modelId="{611B1FAA-D492-4B1F-B3D5-275DCB45341F}" type="parTrans" cxnId="{4F097ED9-0B22-4E19-9626-216082D56BF8}">
      <dgm:prSet/>
      <dgm:spPr/>
      <dgm:t>
        <a:bodyPr/>
        <a:lstStyle/>
        <a:p>
          <a:endParaRPr lang="en-US"/>
        </a:p>
      </dgm:t>
    </dgm:pt>
    <dgm:pt modelId="{13114C86-A892-4358-A4CC-06567B2A0D4D}" type="sibTrans" cxnId="{4F097ED9-0B22-4E19-9626-216082D56BF8}">
      <dgm:prSet/>
      <dgm:spPr/>
      <dgm:t>
        <a:bodyPr/>
        <a:lstStyle/>
        <a:p>
          <a:endParaRPr lang="en-US"/>
        </a:p>
      </dgm:t>
    </dgm:pt>
    <dgm:pt modelId="{F1959E0D-DE65-4BBD-AB7A-BE57A7BFD31B}">
      <dgm:prSet/>
      <dgm:spPr>
        <a:solidFill>
          <a:schemeClr val="bg2">
            <a:lumMod val="75000"/>
          </a:schemeClr>
        </a:solidFill>
      </dgm:spPr>
      <dgm:t>
        <a:bodyPr/>
        <a:lstStyle/>
        <a:p>
          <a:r>
            <a:rPr lang="en-US" b="1" dirty="0" smtClean="0">
              <a:solidFill>
                <a:schemeClr val="bg2">
                  <a:lumMod val="25000"/>
                </a:schemeClr>
              </a:solidFill>
            </a:rPr>
            <a:t>7- ENEPLAN project: </a:t>
          </a:r>
          <a:r>
            <a:rPr lang="en-US" b="1" dirty="0" smtClean="0"/>
            <a:t>Developing skills in the field of integrated energy Planning in Med Landscapes</a:t>
          </a:r>
          <a:endParaRPr lang="en-US" b="1" dirty="0"/>
        </a:p>
      </dgm:t>
    </dgm:pt>
    <dgm:pt modelId="{57AFB6ED-E652-4E82-ADE4-1888F7931B49}" type="parTrans" cxnId="{D9DADCA3-04C4-49CF-BE6F-76EA9338E72C}">
      <dgm:prSet/>
      <dgm:spPr/>
      <dgm:t>
        <a:bodyPr/>
        <a:lstStyle/>
        <a:p>
          <a:endParaRPr lang="en-US"/>
        </a:p>
      </dgm:t>
    </dgm:pt>
    <dgm:pt modelId="{04F6C877-9209-40D8-AA13-9553B66FF545}" type="sibTrans" cxnId="{D9DADCA3-04C4-49CF-BE6F-76EA9338E72C}">
      <dgm:prSet/>
      <dgm:spPr/>
      <dgm:t>
        <a:bodyPr/>
        <a:lstStyle/>
        <a:p>
          <a:endParaRPr lang="en-US"/>
        </a:p>
      </dgm:t>
    </dgm:pt>
    <dgm:pt modelId="{7CE3D4AB-C8D0-4818-9D3B-A14EACA1BA26}" type="pres">
      <dgm:prSet presAssocID="{BA952A4C-E59C-4A9B-BC0A-6A26023273AB}" presName="linear" presStyleCnt="0">
        <dgm:presLayoutVars>
          <dgm:animLvl val="lvl"/>
          <dgm:resizeHandles val="exact"/>
        </dgm:presLayoutVars>
      </dgm:prSet>
      <dgm:spPr/>
      <dgm:t>
        <a:bodyPr/>
        <a:lstStyle/>
        <a:p>
          <a:endParaRPr lang="en-US"/>
        </a:p>
      </dgm:t>
    </dgm:pt>
    <dgm:pt modelId="{F173C4F3-16A5-410A-9B4C-8F2D54881D73}" type="pres">
      <dgm:prSet presAssocID="{4992AA5F-B1B2-4C08-9CC0-2CAD9C097740}" presName="parentText" presStyleLbl="node1" presStyleIdx="0" presStyleCnt="8" custLinFactNeighborX="-749" custLinFactNeighborY="-92898">
        <dgm:presLayoutVars>
          <dgm:chMax val="0"/>
          <dgm:bulletEnabled val="1"/>
        </dgm:presLayoutVars>
      </dgm:prSet>
      <dgm:spPr/>
      <dgm:t>
        <a:bodyPr/>
        <a:lstStyle/>
        <a:p>
          <a:endParaRPr lang="en-US"/>
        </a:p>
      </dgm:t>
    </dgm:pt>
    <dgm:pt modelId="{CC39323A-801B-4EE3-8D5F-5F0D43842C47}" type="pres">
      <dgm:prSet presAssocID="{18917E98-13AE-4818-A743-8EDFF31EBA0B}" presName="spacer" presStyleCnt="0"/>
      <dgm:spPr/>
    </dgm:pt>
    <dgm:pt modelId="{4BA34DC7-7AB3-44B3-B4A2-3C432EC8D00A}" type="pres">
      <dgm:prSet presAssocID="{0B6F78E7-D5E0-4C5E-AA35-3F1653CE54F3}" presName="parentText" presStyleLbl="node1" presStyleIdx="1" presStyleCnt="8">
        <dgm:presLayoutVars>
          <dgm:chMax val="0"/>
          <dgm:bulletEnabled val="1"/>
        </dgm:presLayoutVars>
      </dgm:prSet>
      <dgm:spPr/>
      <dgm:t>
        <a:bodyPr/>
        <a:lstStyle/>
        <a:p>
          <a:endParaRPr lang="en-US"/>
        </a:p>
      </dgm:t>
    </dgm:pt>
    <dgm:pt modelId="{17AE5B27-D361-48F0-B6CE-CD571D80D676}" type="pres">
      <dgm:prSet presAssocID="{F5CC625B-552F-4EFF-9A2E-9A3163218773}" presName="spacer" presStyleCnt="0"/>
      <dgm:spPr/>
    </dgm:pt>
    <dgm:pt modelId="{DAAD0431-D4B7-4501-979F-DADBB3D2DD02}" type="pres">
      <dgm:prSet presAssocID="{C3FDFAFF-8095-4C9D-9FCC-6E59BF64785A}" presName="parentText" presStyleLbl="node1" presStyleIdx="2" presStyleCnt="8">
        <dgm:presLayoutVars>
          <dgm:chMax val="0"/>
          <dgm:bulletEnabled val="1"/>
        </dgm:presLayoutVars>
      </dgm:prSet>
      <dgm:spPr/>
      <dgm:t>
        <a:bodyPr/>
        <a:lstStyle/>
        <a:p>
          <a:endParaRPr lang="en-US"/>
        </a:p>
      </dgm:t>
    </dgm:pt>
    <dgm:pt modelId="{EB90C48E-2024-4D2F-B400-6FF4AD95A63F}" type="pres">
      <dgm:prSet presAssocID="{4C6BE79C-6DC5-4BCF-ADBF-EC8FE21B285B}" presName="spacer" presStyleCnt="0"/>
      <dgm:spPr/>
    </dgm:pt>
    <dgm:pt modelId="{D2E2B217-59F5-4B7A-A0DA-F508D334A8CF}" type="pres">
      <dgm:prSet presAssocID="{B344B9BB-8373-4C76-BF9F-9F004D47F429}" presName="parentText" presStyleLbl="node1" presStyleIdx="3" presStyleCnt="8" custLinFactNeighborX="-749" custLinFactNeighborY="-94671">
        <dgm:presLayoutVars>
          <dgm:chMax val="0"/>
          <dgm:bulletEnabled val="1"/>
        </dgm:presLayoutVars>
      </dgm:prSet>
      <dgm:spPr/>
      <dgm:t>
        <a:bodyPr/>
        <a:lstStyle/>
        <a:p>
          <a:endParaRPr lang="en-US"/>
        </a:p>
      </dgm:t>
    </dgm:pt>
    <dgm:pt modelId="{892AFF84-8A8E-4028-88A0-B878537CF9AF}" type="pres">
      <dgm:prSet presAssocID="{829008EA-EBAA-425C-BEE0-63AAE63EA3C2}" presName="spacer" presStyleCnt="0"/>
      <dgm:spPr/>
    </dgm:pt>
    <dgm:pt modelId="{E3661AAD-BEC9-4F93-8257-39C56B5501B8}" type="pres">
      <dgm:prSet presAssocID="{41D919D2-D504-4A7C-94A4-626CE46CC9B6}" presName="parentText" presStyleLbl="node1" presStyleIdx="4" presStyleCnt="8">
        <dgm:presLayoutVars>
          <dgm:chMax val="0"/>
          <dgm:bulletEnabled val="1"/>
        </dgm:presLayoutVars>
      </dgm:prSet>
      <dgm:spPr/>
      <dgm:t>
        <a:bodyPr/>
        <a:lstStyle/>
        <a:p>
          <a:endParaRPr lang="en-US"/>
        </a:p>
      </dgm:t>
    </dgm:pt>
    <dgm:pt modelId="{28B220C7-B365-4153-96AB-18729323A2E9}" type="pres">
      <dgm:prSet presAssocID="{F6650545-B81D-406F-B2C5-449D5867936B}" presName="spacer" presStyleCnt="0"/>
      <dgm:spPr/>
    </dgm:pt>
    <dgm:pt modelId="{4F67B2CC-C789-416A-9347-897D2C0F5EB7}" type="pres">
      <dgm:prSet presAssocID="{357D3654-99FD-4C88-B655-9F0BE208AA52}" presName="parentText" presStyleLbl="node1" presStyleIdx="5" presStyleCnt="8">
        <dgm:presLayoutVars>
          <dgm:chMax val="0"/>
          <dgm:bulletEnabled val="1"/>
        </dgm:presLayoutVars>
      </dgm:prSet>
      <dgm:spPr/>
      <dgm:t>
        <a:bodyPr/>
        <a:lstStyle/>
        <a:p>
          <a:endParaRPr lang="en-US"/>
        </a:p>
      </dgm:t>
    </dgm:pt>
    <dgm:pt modelId="{14489C39-A901-4558-B97F-56BD9E17B5FD}" type="pres">
      <dgm:prSet presAssocID="{0A0D65EF-81EB-4C0C-AFEA-D6D2F3326A6C}" presName="spacer" presStyleCnt="0"/>
      <dgm:spPr/>
    </dgm:pt>
    <dgm:pt modelId="{77691790-9EBA-4732-9472-F27B12EE39B7}" type="pres">
      <dgm:prSet presAssocID="{D88D5206-6B3E-4012-9FA3-73F81611F1B2}" presName="parentText" presStyleLbl="node1" presStyleIdx="6" presStyleCnt="8">
        <dgm:presLayoutVars>
          <dgm:chMax val="0"/>
          <dgm:bulletEnabled val="1"/>
        </dgm:presLayoutVars>
      </dgm:prSet>
      <dgm:spPr/>
      <dgm:t>
        <a:bodyPr/>
        <a:lstStyle/>
        <a:p>
          <a:endParaRPr lang="en-US"/>
        </a:p>
      </dgm:t>
    </dgm:pt>
    <dgm:pt modelId="{A6636ACD-BBE4-4D45-89D8-91AFE0DE8FE9}" type="pres">
      <dgm:prSet presAssocID="{13114C86-A892-4358-A4CC-06567B2A0D4D}" presName="spacer" presStyleCnt="0"/>
      <dgm:spPr/>
    </dgm:pt>
    <dgm:pt modelId="{D9D873EE-8CDF-444D-BE3D-13151DE842BE}" type="pres">
      <dgm:prSet presAssocID="{F1959E0D-DE65-4BBD-AB7A-BE57A7BFD31B}" presName="parentText" presStyleLbl="node1" presStyleIdx="7" presStyleCnt="8">
        <dgm:presLayoutVars>
          <dgm:chMax val="0"/>
          <dgm:bulletEnabled val="1"/>
        </dgm:presLayoutVars>
      </dgm:prSet>
      <dgm:spPr/>
      <dgm:t>
        <a:bodyPr/>
        <a:lstStyle/>
        <a:p>
          <a:endParaRPr lang="en-US"/>
        </a:p>
      </dgm:t>
    </dgm:pt>
  </dgm:ptLst>
  <dgm:cxnLst>
    <dgm:cxn modelId="{C07635DC-0560-40F9-BCE3-5399C787894F}" type="presOf" srcId="{41D919D2-D504-4A7C-94A4-626CE46CC9B6}" destId="{E3661AAD-BEC9-4F93-8257-39C56B5501B8}" srcOrd="0" destOrd="0" presId="urn:microsoft.com/office/officeart/2005/8/layout/vList2"/>
    <dgm:cxn modelId="{D9DADCA3-04C4-49CF-BE6F-76EA9338E72C}" srcId="{BA952A4C-E59C-4A9B-BC0A-6A26023273AB}" destId="{F1959E0D-DE65-4BBD-AB7A-BE57A7BFD31B}" srcOrd="7" destOrd="0" parTransId="{57AFB6ED-E652-4E82-ADE4-1888F7931B49}" sibTransId="{04F6C877-9209-40D8-AA13-9553B66FF545}"/>
    <dgm:cxn modelId="{A03776C0-4E21-480D-9BE9-4B9C98C3F42E}" type="presOf" srcId="{B344B9BB-8373-4C76-BF9F-9F004D47F429}" destId="{D2E2B217-59F5-4B7A-A0DA-F508D334A8CF}" srcOrd="0" destOrd="0" presId="urn:microsoft.com/office/officeart/2005/8/layout/vList2"/>
    <dgm:cxn modelId="{D6742B58-822B-4FA1-992D-94B1B03779B9}" type="presOf" srcId="{357D3654-99FD-4C88-B655-9F0BE208AA52}" destId="{4F67B2CC-C789-416A-9347-897D2C0F5EB7}" srcOrd="0" destOrd="0" presId="urn:microsoft.com/office/officeart/2005/8/layout/vList2"/>
    <dgm:cxn modelId="{2E46C499-E69B-40D7-B31C-28C4EBC25282}" srcId="{BA952A4C-E59C-4A9B-BC0A-6A26023273AB}" destId="{4992AA5F-B1B2-4C08-9CC0-2CAD9C097740}" srcOrd="0" destOrd="0" parTransId="{FD5AA61C-4F80-47C0-B3F1-318C6991CFE9}" sibTransId="{18917E98-13AE-4818-A743-8EDFF31EBA0B}"/>
    <dgm:cxn modelId="{B10A3EBF-9EFC-4A39-87E9-1A1E018BEE18}" type="presOf" srcId="{0B6F78E7-D5E0-4C5E-AA35-3F1653CE54F3}" destId="{4BA34DC7-7AB3-44B3-B4A2-3C432EC8D00A}" srcOrd="0" destOrd="0" presId="urn:microsoft.com/office/officeart/2005/8/layout/vList2"/>
    <dgm:cxn modelId="{C39F8AC0-4F29-428F-BF98-5EC57F6D0EE2}" type="presOf" srcId="{C3FDFAFF-8095-4C9D-9FCC-6E59BF64785A}" destId="{DAAD0431-D4B7-4501-979F-DADBB3D2DD02}" srcOrd="0" destOrd="0" presId="urn:microsoft.com/office/officeart/2005/8/layout/vList2"/>
    <dgm:cxn modelId="{62FAFB37-ED00-44B4-A547-6DFC7E1878F8}" srcId="{BA952A4C-E59C-4A9B-BC0A-6A26023273AB}" destId="{41D919D2-D504-4A7C-94A4-626CE46CC9B6}" srcOrd="4" destOrd="0" parTransId="{1B32F18F-A38E-45CB-BAD1-5E83A2ACE659}" sibTransId="{F6650545-B81D-406F-B2C5-449D5867936B}"/>
    <dgm:cxn modelId="{F55261DB-C84D-4E20-B640-BA9C550ACBD9}" type="presOf" srcId="{BA952A4C-E59C-4A9B-BC0A-6A26023273AB}" destId="{7CE3D4AB-C8D0-4818-9D3B-A14EACA1BA26}" srcOrd="0" destOrd="0" presId="urn:microsoft.com/office/officeart/2005/8/layout/vList2"/>
    <dgm:cxn modelId="{B2D00476-8CE0-4E7E-84A2-9CF7B7A7DB11}" type="presOf" srcId="{F1959E0D-DE65-4BBD-AB7A-BE57A7BFD31B}" destId="{D9D873EE-8CDF-444D-BE3D-13151DE842BE}" srcOrd="0" destOrd="0" presId="urn:microsoft.com/office/officeart/2005/8/layout/vList2"/>
    <dgm:cxn modelId="{D8E1C635-BABA-4FA9-BFE8-C7A7B24CCCFE}" type="presOf" srcId="{4992AA5F-B1B2-4C08-9CC0-2CAD9C097740}" destId="{F173C4F3-16A5-410A-9B4C-8F2D54881D73}" srcOrd="0" destOrd="0" presId="urn:microsoft.com/office/officeart/2005/8/layout/vList2"/>
    <dgm:cxn modelId="{6A9FA561-09F7-4A22-8770-62907083151E}" srcId="{BA952A4C-E59C-4A9B-BC0A-6A26023273AB}" destId="{357D3654-99FD-4C88-B655-9F0BE208AA52}" srcOrd="5" destOrd="0" parTransId="{E96B8F6C-1D4D-4AEE-8591-24251C42C2FD}" sibTransId="{0A0D65EF-81EB-4C0C-AFEA-D6D2F3326A6C}"/>
    <dgm:cxn modelId="{A40CFDEE-6AA6-4E85-BF57-EAC8C332E6CA}" type="presOf" srcId="{D88D5206-6B3E-4012-9FA3-73F81611F1B2}" destId="{77691790-9EBA-4732-9472-F27B12EE39B7}" srcOrd="0" destOrd="0" presId="urn:microsoft.com/office/officeart/2005/8/layout/vList2"/>
    <dgm:cxn modelId="{4F097ED9-0B22-4E19-9626-216082D56BF8}" srcId="{BA952A4C-E59C-4A9B-BC0A-6A26023273AB}" destId="{D88D5206-6B3E-4012-9FA3-73F81611F1B2}" srcOrd="6" destOrd="0" parTransId="{611B1FAA-D492-4B1F-B3D5-275DCB45341F}" sibTransId="{13114C86-A892-4358-A4CC-06567B2A0D4D}"/>
    <dgm:cxn modelId="{A88FDE37-B155-4FF0-9AF1-345F6CEA0C3A}" srcId="{BA952A4C-E59C-4A9B-BC0A-6A26023273AB}" destId="{0B6F78E7-D5E0-4C5E-AA35-3F1653CE54F3}" srcOrd="1" destOrd="0" parTransId="{7C7EF6A5-3827-481A-882D-6094734DBB97}" sibTransId="{F5CC625B-552F-4EFF-9A2E-9A3163218773}"/>
    <dgm:cxn modelId="{5491416D-98CA-470C-80DE-80181115C2C4}" srcId="{BA952A4C-E59C-4A9B-BC0A-6A26023273AB}" destId="{C3FDFAFF-8095-4C9D-9FCC-6E59BF64785A}" srcOrd="2" destOrd="0" parTransId="{99E19A62-581E-4ED2-9183-9D2DB3C6B50F}" sibTransId="{4C6BE79C-6DC5-4BCF-ADBF-EC8FE21B285B}"/>
    <dgm:cxn modelId="{6A608B68-0757-44A8-A09C-64CEF66189CD}" srcId="{BA952A4C-E59C-4A9B-BC0A-6A26023273AB}" destId="{B344B9BB-8373-4C76-BF9F-9F004D47F429}" srcOrd="3" destOrd="0" parTransId="{76463E9B-30E9-4417-8B62-02AC5B64D0B0}" sibTransId="{829008EA-EBAA-425C-BEE0-63AAE63EA3C2}"/>
    <dgm:cxn modelId="{2BFA6AB8-7411-48C0-8A1A-1D050DA4C865}" type="presParOf" srcId="{7CE3D4AB-C8D0-4818-9D3B-A14EACA1BA26}" destId="{F173C4F3-16A5-410A-9B4C-8F2D54881D73}" srcOrd="0" destOrd="0" presId="urn:microsoft.com/office/officeart/2005/8/layout/vList2"/>
    <dgm:cxn modelId="{1FB87060-8A77-41C0-B483-3BF9AA4DEFE4}" type="presParOf" srcId="{7CE3D4AB-C8D0-4818-9D3B-A14EACA1BA26}" destId="{CC39323A-801B-4EE3-8D5F-5F0D43842C47}" srcOrd="1" destOrd="0" presId="urn:microsoft.com/office/officeart/2005/8/layout/vList2"/>
    <dgm:cxn modelId="{5CEAEA44-3540-4747-8FD9-CADF9BAB44EE}" type="presParOf" srcId="{7CE3D4AB-C8D0-4818-9D3B-A14EACA1BA26}" destId="{4BA34DC7-7AB3-44B3-B4A2-3C432EC8D00A}" srcOrd="2" destOrd="0" presId="urn:microsoft.com/office/officeart/2005/8/layout/vList2"/>
    <dgm:cxn modelId="{B0BB9BEF-DF43-4540-B674-637F73985259}" type="presParOf" srcId="{7CE3D4AB-C8D0-4818-9D3B-A14EACA1BA26}" destId="{17AE5B27-D361-48F0-B6CE-CD571D80D676}" srcOrd="3" destOrd="0" presId="urn:microsoft.com/office/officeart/2005/8/layout/vList2"/>
    <dgm:cxn modelId="{DDE48DE2-8942-4F40-9149-740DB4454358}" type="presParOf" srcId="{7CE3D4AB-C8D0-4818-9D3B-A14EACA1BA26}" destId="{DAAD0431-D4B7-4501-979F-DADBB3D2DD02}" srcOrd="4" destOrd="0" presId="urn:microsoft.com/office/officeart/2005/8/layout/vList2"/>
    <dgm:cxn modelId="{CD5720E1-73FD-4C15-B920-1C8291897246}" type="presParOf" srcId="{7CE3D4AB-C8D0-4818-9D3B-A14EACA1BA26}" destId="{EB90C48E-2024-4D2F-B400-6FF4AD95A63F}" srcOrd="5" destOrd="0" presId="urn:microsoft.com/office/officeart/2005/8/layout/vList2"/>
    <dgm:cxn modelId="{AAD1C672-97FB-4428-AEEB-76ADE6505522}" type="presParOf" srcId="{7CE3D4AB-C8D0-4818-9D3B-A14EACA1BA26}" destId="{D2E2B217-59F5-4B7A-A0DA-F508D334A8CF}" srcOrd="6" destOrd="0" presId="urn:microsoft.com/office/officeart/2005/8/layout/vList2"/>
    <dgm:cxn modelId="{C51C3A4A-3996-40C3-B6C1-350348A056CC}" type="presParOf" srcId="{7CE3D4AB-C8D0-4818-9D3B-A14EACA1BA26}" destId="{892AFF84-8A8E-4028-88A0-B878537CF9AF}" srcOrd="7" destOrd="0" presId="urn:microsoft.com/office/officeart/2005/8/layout/vList2"/>
    <dgm:cxn modelId="{2F481E3D-F6D4-4C7A-AC63-96861C4C2AB5}" type="presParOf" srcId="{7CE3D4AB-C8D0-4818-9D3B-A14EACA1BA26}" destId="{E3661AAD-BEC9-4F93-8257-39C56B5501B8}" srcOrd="8" destOrd="0" presId="urn:microsoft.com/office/officeart/2005/8/layout/vList2"/>
    <dgm:cxn modelId="{2E8B4C4E-9FAF-47DB-A52F-DDF4F7F4B0B0}" type="presParOf" srcId="{7CE3D4AB-C8D0-4818-9D3B-A14EACA1BA26}" destId="{28B220C7-B365-4153-96AB-18729323A2E9}" srcOrd="9" destOrd="0" presId="urn:microsoft.com/office/officeart/2005/8/layout/vList2"/>
    <dgm:cxn modelId="{BC8FBED6-603D-44EA-8CE0-18DE5C09EFD3}" type="presParOf" srcId="{7CE3D4AB-C8D0-4818-9D3B-A14EACA1BA26}" destId="{4F67B2CC-C789-416A-9347-897D2C0F5EB7}" srcOrd="10" destOrd="0" presId="urn:microsoft.com/office/officeart/2005/8/layout/vList2"/>
    <dgm:cxn modelId="{0969A63D-8503-429C-8E35-131D86B599BE}" type="presParOf" srcId="{7CE3D4AB-C8D0-4818-9D3B-A14EACA1BA26}" destId="{14489C39-A901-4558-B97F-56BD9E17B5FD}" srcOrd="11" destOrd="0" presId="urn:microsoft.com/office/officeart/2005/8/layout/vList2"/>
    <dgm:cxn modelId="{0FAA44B6-96A5-4F47-A2B5-39766AF4358C}" type="presParOf" srcId="{7CE3D4AB-C8D0-4818-9D3B-A14EACA1BA26}" destId="{77691790-9EBA-4732-9472-F27B12EE39B7}" srcOrd="12" destOrd="0" presId="urn:microsoft.com/office/officeart/2005/8/layout/vList2"/>
    <dgm:cxn modelId="{270C489C-D597-4E95-B829-3B6F4820722B}" type="presParOf" srcId="{7CE3D4AB-C8D0-4818-9D3B-A14EACA1BA26}" destId="{A6636ACD-BBE4-4D45-89D8-91AFE0DE8FE9}" srcOrd="13" destOrd="0" presId="urn:microsoft.com/office/officeart/2005/8/layout/vList2"/>
    <dgm:cxn modelId="{C6277ACA-98B8-4086-8D5F-F9BA1B8C22A5}" type="presParOf" srcId="{7CE3D4AB-C8D0-4818-9D3B-A14EACA1BA26}" destId="{D9D873EE-8CDF-444D-BE3D-13151DE842BE}" srcOrd="14" destOrd="0" presId="urn:microsoft.com/office/officeart/2005/8/layout/vList2"/>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C9B123-69BB-4477-8759-FE742CB1C47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3D07AC-E8D9-4F60-87CD-EE871063C7FB}">
      <dgm:prSet/>
      <dgm:spPr>
        <a:solidFill>
          <a:schemeClr val="bg2">
            <a:lumMod val="75000"/>
          </a:schemeClr>
        </a:solidFill>
      </dgm:spPr>
      <dgm:t>
        <a:bodyPr/>
        <a:lstStyle/>
        <a:p>
          <a:r>
            <a:rPr lang="en-US" b="1" dirty="0" smtClean="0">
              <a:solidFill>
                <a:schemeClr val="bg2">
                  <a:lumMod val="25000"/>
                </a:schemeClr>
              </a:solidFill>
            </a:rPr>
            <a:t>8- DESIRE Project: </a:t>
          </a:r>
          <a:r>
            <a:rPr lang="en-US" b="1" dirty="0" smtClean="0">
              <a:solidFill>
                <a:schemeClr val="bg1"/>
              </a:solidFill>
            </a:rPr>
            <a:t>Development of higher Education teaching modules on the Socio-economic Impacts of the Renewable Energy implementation</a:t>
          </a:r>
          <a:endParaRPr lang="en-US" b="1" dirty="0">
            <a:solidFill>
              <a:schemeClr val="bg1"/>
            </a:solidFill>
          </a:endParaRPr>
        </a:p>
      </dgm:t>
    </dgm:pt>
    <dgm:pt modelId="{87358607-5E8E-4FF8-9412-0B4B9461107A}" type="parTrans" cxnId="{F516F843-6CA1-42E3-9183-3374FA038785}">
      <dgm:prSet/>
      <dgm:spPr/>
      <dgm:t>
        <a:bodyPr/>
        <a:lstStyle/>
        <a:p>
          <a:endParaRPr lang="en-US"/>
        </a:p>
      </dgm:t>
    </dgm:pt>
    <dgm:pt modelId="{56D991EC-AEA4-4104-B70E-83A491DEDBA4}" type="sibTrans" cxnId="{F516F843-6CA1-42E3-9183-3374FA038785}">
      <dgm:prSet/>
      <dgm:spPr/>
      <dgm:t>
        <a:bodyPr/>
        <a:lstStyle/>
        <a:p>
          <a:endParaRPr lang="en-US"/>
        </a:p>
      </dgm:t>
    </dgm:pt>
    <dgm:pt modelId="{0B94D596-1179-4121-AAC2-6958AB4B3631}">
      <dgm:prSet/>
      <dgm:spPr>
        <a:solidFill>
          <a:schemeClr val="bg2">
            <a:lumMod val="75000"/>
          </a:schemeClr>
        </a:solidFill>
      </dgm:spPr>
      <dgm:t>
        <a:bodyPr/>
        <a:lstStyle/>
        <a:p>
          <a:r>
            <a:rPr lang="en-US" b="1" dirty="0" smtClean="0">
              <a:solidFill>
                <a:schemeClr val="bg2">
                  <a:lumMod val="25000"/>
                </a:schemeClr>
              </a:solidFill>
            </a:rPr>
            <a:t>9- CCSAFS Project: </a:t>
          </a:r>
          <a:r>
            <a:rPr lang="en-US" b="1" dirty="0" smtClean="0">
              <a:solidFill>
                <a:schemeClr val="bg1"/>
              </a:solidFill>
            </a:rPr>
            <a:t>Developing a MSc. </a:t>
          </a:r>
          <a:r>
            <a:rPr lang="en-US" b="1" dirty="0" err="1" smtClean="0">
              <a:solidFill>
                <a:schemeClr val="bg1"/>
              </a:solidFill>
            </a:rPr>
            <a:t>Programme</a:t>
          </a:r>
          <a:r>
            <a:rPr lang="en-US" b="1" dirty="0" smtClean="0">
              <a:solidFill>
                <a:schemeClr val="bg1"/>
              </a:solidFill>
            </a:rPr>
            <a:t> in Climate Change, Sustainable Agriculture and food security.</a:t>
          </a:r>
          <a:endParaRPr lang="en-US" b="1" dirty="0">
            <a:solidFill>
              <a:schemeClr val="bg1"/>
            </a:solidFill>
          </a:endParaRPr>
        </a:p>
      </dgm:t>
    </dgm:pt>
    <dgm:pt modelId="{DD707C52-8AE4-406C-899B-A4622AAB0355}" type="parTrans" cxnId="{15C5CD86-7757-4EC8-ACE3-57DFB00627AA}">
      <dgm:prSet/>
      <dgm:spPr/>
      <dgm:t>
        <a:bodyPr/>
        <a:lstStyle/>
        <a:p>
          <a:endParaRPr lang="en-US"/>
        </a:p>
      </dgm:t>
    </dgm:pt>
    <dgm:pt modelId="{8B9B7C07-FE80-465D-AF30-DA267D6DD889}" type="sibTrans" cxnId="{15C5CD86-7757-4EC8-ACE3-57DFB00627AA}">
      <dgm:prSet/>
      <dgm:spPr/>
      <dgm:t>
        <a:bodyPr/>
        <a:lstStyle/>
        <a:p>
          <a:endParaRPr lang="en-US"/>
        </a:p>
      </dgm:t>
    </dgm:pt>
    <dgm:pt modelId="{E553B998-45F5-4A33-A787-6D08C2B76CE6}">
      <dgm:prSet/>
      <dgm:spPr>
        <a:solidFill>
          <a:schemeClr val="bg2">
            <a:lumMod val="75000"/>
          </a:schemeClr>
        </a:solidFill>
      </dgm:spPr>
      <dgm:t>
        <a:bodyPr/>
        <a:lstStyle/>
        <a:p>
          <a:r>
            <a:rPr lang="en-US" b="1" dirty="0" smtClean="0">
              <a:solidFill>
                <a:schemeClr val="bg2">
                  <a:lumMod val="25000"/>
                </a:schemeClr>
              </a:solidFill>
            </a:rPr>
            <a:t>10- </a:t>
          </a:r>
          <a:r>
            <a:rPr lang="en-US" b="1" dirty="0" err="1" smtClean="0">
              <a:solidFill>
                <a:schemeClr val="bg2">
                  <a:lumMod val="25000"/>
                </a:schemeClr>
              </a:solidFill>
            </a:rPr>
            <a:t>FoodQA</a:t>
          </a:r>
          <a:r>
            <a:rPr lang="en-US" b="1" dirty="0" smtClean="0">
              <a:solidFill>
                <a:schemeClr val="bg2">
                  <a:lumMod val="25000"/>
                </a:schemeClr>
              </a:solidFill>
            </a:rPr>
            <a:t> Project: </a:t>
          </a:r>
          <a:r>
            <a:rPr lang="en-US" b="1" dirty="0" smtClean="0"/>
            <a:t>Fostering Academia – Industry Collaboration in food safety and Quality</a:t>
          </a:r>
          <a:endParaRPr lang="en-US" b="1" dirty="0"/>
        </a:p>
      </dgm:t>
    </dgm:pt>
    <dgm:pt modelId="{7B01A0FD-16A6-4E27-9CA0-AF0CD487EF0D}" type="parTrans" cxnId="{CBF7A085-F1CA-4ABB-AE84-086C6B57132B}">
      <dgm:prSet/>
      <dgm:spPr/>
      <dgm:t>
        <a:bodyPr/>
        <a:lstStyle/>
        <a:p>
          <a:endParaRPr lang="en-US"/>
        </a:p>
      </dgm:t>
    </dgm:pt>
    <dgm:pt modelId="{364B3CF1-1CB9-41F9-B2B5-3C7B09C51740}" type="sibTrans" cxnId="{CBF7A085-F1CA-4ABB-AE84-086C6B57132B}">
      <dgm:prSet/>
      <dgm:spPr/>
      <dgm:t>
        <a:bodyPr/>
        <a:lstStyle/>
        <a:p>
          <a:endParaRPr lang="en-US"/>
        </a:p>
      </dgm:t>
    </dgm:pt>
    <dgm:pt modelId="{D72CC356-DA77-4035-B4F1-97099FC87E66}">
      <dgm:prSet/>
      <dgm:spPr>
        <a:solidFill>
          <a:schemeClr val="bg2">
            <a:lumMod val="75000"/>
          </a:schemeClr>
        </a:solidFill>
      </dgm:spPr>
      <dgm:t>
        <a:bodyPr/>
        <a:lstStyle/>
        <a:p>
          <a:r>
            <a:rPr lang="en-US" b="1" dirty="0" smtClean="0">
              <a:solidFill>
                <a:schemeClr val="bg2">
                  <a:lumMod val="25000"/>
                </a:schemeClr>
              </a:solidFill>
            </a:rPr>
            <a:t>11- HEBA: </a:t>
          </a:r>
          <a:r>
            <a:rPr lang="en-US" b="1" dirty="0" smtClean="0"/>
            <a:t>High level </a:t>
          </a:r>
          <a:r>
            <a:rPr lang="en-US" b="1" dirty="0" err="1" smtClean="0"/>
            <a:t>rEnewaBle</a:t>
          </a:r>
          <a:r>
            <a:rPr lang="en-US" b="1" dirty="0" smtClean="0"/>
            <a:t> and energy </a:t>
          </a:r>
          <a:r>
            <a:rPr lang="en-US" b="1" dirty="0" err="1" smtClean="0"/>
            <a:t>efficency</a:t>
          </a:r>
          <a:r>
            <a:rPr lang="en-US" b="1" dirty="0" smtClean="0"/>
            <a:t> </a:t>
          </a:r>
          <a:r>
            <a:rPr lang="en-US" b="1" dirty="0" err="1" smtClean="0"/>
            <a:t>mAster</a:t>
          </a:r>
          <a:r>
            <a:rPr lang="en-US" b="1" dirty="0" smtClean="0"/>
            <a:t> courses</a:t>
          </a:r>
          <a:endParaRPr lang="en-US" b="1" dirty="0"/>
        </a:p>
      </dgm:t>
    </dgm:pt>
    <dgm:pt modelId="{F1168A51-D1B4-4382-BE54-D1D71BEA6519}" type="parTrans" cxnId="{4DAF0F57-19C3-4AAE-9012-16EFF136026A}">
      <dgm:prSet/>
      <dgm:spPr/>
      <dgm:t>
        <a:bodyPr/>
        <a:lstStyle/>
        <a:p>
          <a:endParaRPr lang="en-US"/>
        </a:p>
      </dgm:t>
    </dgm:pt>
    <dgm:pt modelId="{003D98BA-354B-48B3-8CC2-E095B52ECCDD}" type="sibTrans" cxnId="{4DAF0F57-19C3-4AAE-9012-16EFF136026A}">
      <dgm:prSet/>
      <dgm:spPr/>
      <dgm:t>
        <a:bodyPr/>
        <a:lstStyle/>
        <a:p>
          <a:endParaRPr lang="en-US"/>
        </a:p>
      </dgm:t>
    </dgm:pt>
    <dgm:pt modelId="{B562BEE7-82C3-4E4D-8D28-8B8F7E865A69}">
      <dgm:prSet/>
      <dgm:spPr>
        <a:solidFill>
          <a:schemeClr val="bg2">
            <a:lumMod val="75000"/>
          </a:schemeClr>
        </a:solidFill>
      </dgm:spPr>
      <dgm:t>
        <a:bodyPr/>
        <a:lstStyle/>
        <a:p>
          <a:r>
            <a:rPr lang="en-US" b="1" dirty="0" smtClean="0">
              <a:solidFill>
                <a:schemeClr val="bg2">
                  <a:lumMod val="25000"/>
                </a:schemeClr>
              </a:solidFill>
            </a:rPr>
            <a:t>12- </a:t>
          </a:r>
          <a:r>
            <a:rPr lang="en-US" b="1" dirty="0" err="1" smtClean="0">
              <a:solidFill>
                <a:schemeClr val="bg2">
                  <a:lumMod val="25000"/>
                </a:schemeClr>
              </a:solidFill>
            </a:rPr>
            <a:t>MediTec</a:t>
          </a:r>
          <a:r>
            <a:rPr lang="en-US" b="1" dirty="0" smtClean="0">
              <a:solidFill>
                <a:schemeClr val="bg2">
                  <a:lumMod val="25000"/>
                </a:schemeClr>
              </a:solidFill>
            </a:rPr>
            <a:t>: </a:t>
          </a:r>
          <a:r>
            <a:rPr lang="en-US" b="1" dirty="0" smtClean="0"/>
            <a:t>Training for Medical Education via innovative </a:t>
          </a:r>
          <a:r>
            <a:rPr lang="en-US" b="1" dirty="0" err="1" smtClean="0"/>
            <a:t>eTechnology</a:t>
          </a:r>
          <a:endParaRPr lang="en-US" b="1" dirty="0"/>
        </a:p>
      </dgm:t>
    </dgm:pt>
    <dgm:pt modelId="{35DDCC99-2B56-4B30-8EE4-15D0210CED6B}" type="parTrans" cxnId="{948959EC-A1FA-46F4-BEE9-59BA00B07436}">
      <dgm:prSet/>
      <dgm:spPr/>
      <dgm:t>
        <a:bodyPr/>
        <a:lstStyle/>
        <a:p>
          <a:endParaRPr lang="en-US"/>
        </a:p>
      </dgm:t>
    </dgm:pt>
    <dgm:pt modelId="{34B61B4D-B754-4411-AC96-CBAF2F24E896}" type="sibTrans" cxnId="{948959EC-A1FA-46F4-BEE9-59BA00B07436}">
      <dgm:prSet/>
      <dgm:spPr/>
      <dgm:t>
        <a:bodyPr/>
        <a:lstStyle/>
        <a:p>
          <a:endParaRPr lang="en-US"/>
        </a:p>
      </dgm:t>
    </dgm:pt>
    <dgm:pt modelId="{723F3B5F-0787-42AB-83CD-70622CB5162B}">
      <dgm:prSet/>
      <dgm:spPr>
        <a:solidFill>
          <a:schemeClr val="bg2">
            <a:lumMod val="75000"/>
          </a:schemeClr>
        </a:solidFill>
      </dgm:spPr>
      <dgm:t>
        <a:bodyPr/>
        <a:lstStyle/>
        <a:p>
          <a:r>
            <a:rPr lang="en-US" b="1" dirty="0" smtClean="0">
              <a:solidFill>
                <a:schemeClr val="bg2">
                  <a:lumMod val="25000"/>
                </a:schemeClr>
              </a:solidFill>
            </a:rPr>
            <a:t>13- </a:t>
          </a:r>
          <a:r>
            <a:rPr lang="en-US" b="1" dirty="0" err="1" smtClean="0">
              <a:solidFill>
                <a:schemeClr val="bg2">
                  <a:lumMod val="25000"/>
                </a:schemeClr>
              </a:solidFill>
            </a:rPr>
            <a:t>JobJo</a:t>
          </a:r>
          <a:r>
            <a:rPr lang="en-US" b="1" dirty="0" smtClean="0">
              <a:solidFill>
                <a:schemeClr val="bg2">
                  <a:lumMod val="25000"/>
                </a:schemeClr>
              </a:solidFill>
            </a:rPr>
            <a:t>: </a:t>
          </a:r>
          <a:r>
            <a:rPr lang="en-US" b="1" dirty="0" smtClean="0">
              <a:solidFill>
                <a:schemeClr val="bg1"/>
              </a:solidFill>
            </a:rPr>
            <a:t>Promoting Youth Employment in remote areas in Jordan  </a:t>
          </a:r>
          <a:endParaRPr lang="en-US" b="1" dirty="0">
            <a:solidFill>
              <a:schemeClr val="bg1"/>
            </a:solidFill>
          </a:endParaRPr>
        </a:p>
      </dgm:t>
    </dgm:pt>
    <dgm:pt modelId="{CDB8C7A5-F60D-4311-B56B-84D1819E9556}" type="parTrans" cxnId="{929BFB03-73E0-4883-A68C-FC8AD16FFEC0}">
      <dgm:prSet/>
      <dgm:spPr/>
      <dgm:t>
        <a:bodyPr/>
        <a:lstStyle/>
        <a:p>
          <a:endParaRPr lang="en-US"/>
        </a:p>
      </dgm:t>
    </dgm:pt>
    <dgm:pt modelId="{6F3100F0-CB99-477F-B416-A08C069E3556}" type="sibTrans" cxnId="{929BFB03-73E0-4883-A68C-FC8AD16FFEC0}">
      <dgm:prSet/>
      <dgm:spPr/>
      <dgm:t>
        <a:bodyPr/>
        <a:lstStyle/>
        <a:p>
          <a:endParaRPr lang="en-US"/>
        </a:p>
      </dgm:t>
    </dgm:pt>
    <dgm:pt modelId="{F6A1387B-9134-4891-82CE-9BF8379B035D}">
      <dgm:prSet/>
      <dgm:spPr>
        <a:solidFill>
          <a:schemeClr val="bg2">
            <a:lumMod val="75000"/>
          </a:schemeClr>
        </a:solidFill>
      </dgm:spPr>
      <dgm:t>
        <a:bodyPr/>
        <a:lstStyle/>
        <a:p>
          <a:r>
            <a:rPr lang="en-US" b="1" dirty="0" smtClean="0">
              <a:solidFill>
                <a:schemeClr val="bg2">
                  <a:lumMod val="25000"/>
                </a:schemeClr>
              </a:solidFill>
            </a:rPr>
            <a:t>14- </a:t>
          </a:r>
          <a:r>
            <a:rPr lang="en-US" b="1" dirty="0" err="1" smtClean="0">
              <a:solidFill>
                <a:schemeClr val="bg2">
                  <a:lumMod val="25000"/>
                </a:schemeClr>
              </a:solidFill>
            </a:rPr>
            <a:t>WaSec</a:t>
          </a:r>
          <a:r>
            <a:rPr lang="en-US" b="1" dirty="0" smtClean="0">
              <a:solidFill>
                <a:schemeClr val="bg2">
                  <a:lumMod val="25000"/>
                </a:schemeClr>
              </a:solidFill>
            </a:rPr>
            <a:t>: </a:t>
          </a:r>
          <a:r>
            <a:rPr lang="en-US" b="1" dirty="0" smtClean="0">
              <a:solidFill>
                <a:schemeClr val="bg1"/>
              </a:solidFill>
            </a:rPr>
            <a:t>Innovations In Water Education Programs: Enhancing Water Security And Socio-Economic Development In The Eastern Mediterranean Under Climate Change </a:t>
          </a:r>
          <a:endParaRPr lang="en-US" b="1" dirty="0">
            <a:solidFill>
              <a:schemeClr val="bg1"/>
            </a:solidFill>
          </a:endParaRPr>
        </a:p>
      </dgm:t>
    </dgm:pt>
    <dgm:pt modelId="{6F786900-0339-479A-A9A5-121F8C4CFD49}" type="parTrans" cxnId="{443F7BDC-0C63-4284-917A-8FD1B6BE3902}">
      <dgm:prSet/>
      <dgm:spPr/>
      <dgm:t>
        <a:bodyPr/>
        <a:lstStyle/>
        <a:p>
          <a:endParaRPr lang="en-US"/>
        </a:p>
      </dgm:t>
    </dgm:pt>
    <dgm:pt modelId="{914BC79B-6E4F-45F4-BE57-BC07D976CA0C}" type="sibTrans" cxnId="{443F7BDC-0C63-4284-917A-8FD1B6BE3902}">
      <dgm:prSet/>
      <dgm:spPr/>
      <dgm:t>
        <a:bodyPr/>
        <a:lstStyle/>
        <a:p>
          <a:endParaRPr lang="en-US"/>
        </a:p>
      </dgm:t>
    </dgm:pt>
    <dgm:pt modelId="{F90B5806-A590-4E09-A3A4-EAF486A74361}" type="pres">
      <dgm:prSet presAssocID="{F2C9B123-69BB-4477-8759-FE742CB1C473}" presName="linear" presStyleCnt="0">
        <dgm:presLayoutVars>
          <dgm:animLvl val="lvl"/>
          <dgm:resizeHandles val="exact"/>
        </dgm:presLayoutVars>
      </dgm:prSet>
      <dgm:spPr/>
      <dgm:t>
        <a:bodyPr/>
        <a:lstStyle/>
        <a:p>
          <a:endParaRPr lang="en-US"/>
        </a:p>
      </dgm:t>
    </dgm:pt>
    <dgm:pt modelId="{71DA624F-7F05-4B58-96B2-EC46ED8C753A}" type="pres">
      <dgm:prSet presAssocID="{9A3D07AC-E8D9-4F60-87CD-EE871063C7FB}" presName="parentText" presStyleLbl="node1" presStyleIdx="0" presStyleCnt="7">
        <dgm:presLayoutVars>
          <dgm:chMax val="0"/>
          <dgm:bulletEnabled val="1"/>
        </dgm:presLayoutVars>
      </dgm:prSet>
      <dgm:spPr/>
      <dgm:t>
        <a:bodyPr/>
        <a:lstStyle/>
        <a:p>
          <a:endParaRPr lang="en-US"/>
        </a:p>
      </dgm:t>
    </dgm:pt>
    <dgm:pt modelId="{B410458E-6952-468F-80BF-EABA60F22AA9}" type="pres">
      <dgm:prSet presAssocID="{56D991EC-AEA4-4104-B70E-83A491DEDBA4}" presName="spacer" presStyleCnt="0"/>
      <dgm:spPr/>
    </dgm:pt>
    <dgm:pt modelId="{E49F7E80-4D74-4EC9-969A-E62AF197B927}" type="pres">
      <dgm:prSet presAssocID="{0B94D596-1179-4121-AAC2-6958AB4B3631}" presName="parentText" presStyleLbl="node1" presStyleIdx="1" presStyleCnt="7">
        <dgm:presLayoutVars>
          <dgm:chMax val="0"/>
          <dgm:bulletEnabled val="1"/>
        </dgm:presLayoutVars>
      </dgm:prSet>
      <dgm:spPr/>
      <dgm:t>
        <a:bodyPr/>
        <a:lstStyle/>
        <a:p>
          <a:endParaRPr lang="en-US"/>
        </a:p>
      </dgm:t>
    </dgm:pt>
    <dgm:pt modelId="{E2C60060-A5E8-49B9-AA7D-B84B4F81995C}" type="pres">
      <dgm:prSet presAssocID="{8B9B7C07-FE80-465D-AF30-DA267D6DD889}" presName="spacer" presStyleCnt="0"/>
      <dgm:spPr/>
    </dgm:pt>
    <dgm:pt modelId="{DCE6356C-B774-4A9C-A6A4-2710BEF9BE3B}" type="pres">
      <dgm:prSet presAssocID="{E553B998-45F5-4A33-A787-6D08C2B76CE6}" presName="parentText" presStyleLbl="node1" presStyleIdx="2" presStyleCnt="7">
        <dgm:presLayoutVars>
          <dgm:chMax val="0"/>
          <dgm:bulletEnabled val="1"/>
        </dgm:presLayoutVars>
      </dgm:prSet>
      <dgm:spPr/>
      <dgm:t>
        <a:bodyPr/>
        <a:lstStyle/>
        <a:p>
          <a:endParaRPr lang="en-US"/>
        </a:p>
      </dgm:t>
    </dgm:pt>
    <dgm:pt modelId="{60BF7773-797C-4EDF-8C8B-B197E6F26393}" type="pres">
      <dgm:prSet presAssocID="{364B3CF1-1CB9-41F9-B2B5-3C7B09C51740}" presName="spacer" presStyleCnt="0"/>
      <dgm:spPr/>
    </dgm:pt>
    <dgm:pt modelId="{A9B3B353-F41E-414A-9153-B7814E90208D}" type="pres">
      <dgm:prSet presAssocID="{D72CC356-DA77-4035-B4F1-97099FC87E66}" presName="parentText" presStyleLbl="node1" presStyleIdx="3" presStyleCnt="7">
        <dgm:presLayoutVars>
          <dgm:chMax val="0"/>
          <dgm:bulletEnabled val="1"/>
        </dgm:presLayoutVars>
      </dgm:prSet>
      <dgm:spPr/>
      <dgm:t>
        <a:bodyPr/>
        <a:lstStyle/>
        <a:p>
          <a:endParaRPr lang="en-US"/>
        </a:p>
      </dgm:t>
    </dgm:pt>
    <dgm:pt modelId="{B038C271-1351-4439-A236-1AD4C11EC244}" type="pres">
      <dgm:prSet presAssocID="{003D98BA-354B-48B3-8CC2-E095B52ECCDD}" presName="spacer" presStyleCnt="0"/>
      <dgm:spPr/>
    </dgm:pt>
    <dgm:pt modelId="{CA5467BC-310E-45A2-B5BE-A2844C8FA9FE}" type="pres">
      <dgm:prSet presAssocID="{B562BEE7-82C3-4E4D-8D28-8B8F7E865A69}" presName="parentText" presStyleLbl="node1" presStyleIdx="4" presStyleCnt="7">
        <dgm:presLayoutVars>
          <dgm:chMax val="0"/>
          <dgm:bulletEnabled val="1"/>
        </dgm:presLayoutVars>
      </dgm:prSet>
      <dgm:spPr/>
      <dgm:t>
        <a:bodyPr/>
        <a:lstStyle/>
        <a:p>
          <a:endParaRPr lang="en-US"/>
        </a:p>
      </dgm:t>
    </dgm:pt>
    <dgm:pt modelId="{F5ECC721-F881-48F9-BF7B-18B4669EB782}" type="pres">
      <dgm:prSet presAssocID="{34B61B4D-B754-4411-AC96-CBAF2F24E896}" presName="spacer" presStyleCnt="0"/>
      <dgm:spPr/>
    </dgm:pt>
    <dgm:pt modelId="{B0AFA297-463A-4518-B327-34F7F9BCEDBB}" type="pres">
      <dgm:prSet presAssocID="{723F3B5F-0787-42AB-83CD-70622CB5162B}" presName="parentText" presStyleLbl="node1" presStyleIdx="5" presStyleCnt="7">
        <dgm:presLayoutVars>
          <dgm:chMax val="0"/>
          <dgm:bulletEnabled val="1"/>
        </dgm:presLayoutVars>
      </dgm:prSet>
      <dgm:spPr/>
      <dgm:t>
        <a:bodyPr/>
        <a:lstStyle/>
        <a:p>
          <a:endParaRPr lang="en-US"/>
        </a:p>
      </dgm:t>
    </dgm:pt>
    <dgm:pt modelId="{253D6240-C39F-4CE6-ABF2-E3546FB443D0}" type="pres">
      <dgm:prSet presAssocID="{6F3100F0-CB99-477F-B416-A08C069E3556}" presName="spacer" presStyleCnt="0"/>
      <dgm:spPr/>
    </dgm:pt>
    <dgm:pt modelId="{BA688AA3-27DE-473A-A627-28BFB6A40A5D}" type="pres">
      <dgm:prSet presAssocID="{F6A1387B-9134-4891-82CE-9BF8379B035D}" presName="parentText" presStyleLbl="node1" presStyleIdx="6" presStyleCnt="7" custLinFactNeighborX="388" custLinFactNeighborY="93459">
        <dgm:presLayoutVars>
          <dgm:chMax val="0"/>
          <dgm:bulletEnabled val="1"/>
        </dgm:presLayoutVars>
      </dgm:prSet>
      <dgm:spPr/>
      <dgm:t>
        <a:bodyPr/>
        <a:lstStyle/>
        <a:p>
          <a:endParaRPr lang="en-US"/>
        </a:p>
      </dgm:t>
    </dgm:pt>
  </dgm:ptLst>
  <dgm:cxnLst>
    <dgm:cxn modelId="{443F7BDC-0C63-4284-917A-8FD1B6BE3902}" srcId="{F2C9B123-69BB-4477-8759-FE742CB1C473}" destId="{F6A1387B-9134-4891-82CE-9BF8379B035D}" srcOrd="6" destOrd="0" parTransId="{6F786900-0339-479A-A9A5-121F8C4CFD49}" sibTransId="{914BC79B-6E4F-45F4-BE57-BC07D976CA0C}"/>
    <dgm:cxn modelId="{55EB46D5-0A11-43BA-A446-4D2E32ADA345}" type="presOf" srcId="{0B94D596-1179-4121-AAC2-6958AB4B3631}" destId="{E49F7E80-4D74-4EC9-969A-E62AF197B927}" srcOrd="0" destOrd="0" presId="urn:microsoft.com/office/officeart/2005/8/layout/vList2"/>
    <dgm:cxn modelId="{50CC1E3B-E5E0-4250-9994-672F31FF7205}" type="presOf" srcId="{F2C9B123-69BB-4477-8759-FE742CB1C473}" destId="{F90B5806-A590-4E09-A3A4-EAF486A74361}" srcOrd="0" destOrd="0" presId="urn:microsoft.com/office/officeart/2005/8/layout/vList2"/>
    <dgm:cxn modelId="{948959EC-A1FA-46F4-BEE9-59BA00B07436}" srcId="{F2C9B123-69BB-4477-8759-FE742CB1C473}" destId="{B562BEE7-82C3-4E4D-8D28-8B8F7E865A69}" srcOrd="4" destOrd="0" parTransId="{35DDCC99-2B56-4B30-8EE4-15D0210CED6B}" sibTransId="{34B61B4D-B754-4411-AC96-CBAF2F24E896}"/>
    <dgm:cxn modelId="{15C5CD86-7757-4EC8-ACE3-57DFB00627AA}" srcId="{F2C9B123-69BB-4477-8759-FE742CB1C473}" destId="{0B94D596-1179-4121-AAC2-6958AB4B3631}" srcOrd="1" destOrd="0" parTransId="{DD707C52-8AE4-406C-899B-A4622AAB0355}" sibTransId="{8B9B7C07-FE80-465D-AF30-DA267D6DD889}"/>
    <dgm:cxn modelId="{E478221E-B5D0-44D8-B951-241EA1C09674}" type="presOf" srcId="{B562BEE7-82C3-4E4D-8D28-8B8F7E865A69}" destId="{CA5467BC-310E-45A2-B5BE-A2844C8FA9FE}" srcOrd="0" destOrd="0" presId="urn:microsoft.com/office/officeart/2005/8/layout/vList2"/>
    <dgm:cxn modelId="{F516F843-6CA1-42E3-9183-3374FA038785}" srcId="{F2C9B123-69BB-4477-8759-FE742CB1C473}" destId="{9A3D07AC-E8D9-4F60-87CD-EE871063C7FB}" srcOrd="0" destOrd="0" parTransId="{87358607-5E8E-4FF8-9412-0B4B9461107A}" sibTransId="{56D991EC-AEA4-4104-B70E-83A491DEDBA4}"/>
    <dgm:cxn modelId="{7E712AE5-4BFC-4062-A5B4-38A6BEC26F54}" type="presOf" srcId="{723F3B5F-0787-42AB-83CD-70622CB5162B}" destId="{B0AFA297-463A-4518-B327-34F7F9BCEDBB}" srcOrd="0" destOrd="0" presId="urn:microsoft.com/office/officeart/2005/8/layout/vList2"/>
    <dgm:cxn modelId="{4DAF0F57-19C3-4AAE-9012-16EFF136026A}" srcId="{F2C9B123-69BB-4477-8759-FE742CB1C473}" destId="{D72CC356-DA77-4035-B4F1-97099FC87E66}" srcOrd="3" destOrd="0" parTransId="{F1168A51-D1B4-4382-BE54-D1D71BEA6519}" sibTransId="{003D98BA-354B-48B3-8CC2-E095B52ECCDD}"/>
    <dgm:cxn modelId="{CBF7A085-F1CA-4ABB-AE84-086C6B57132B}" srcId="{F2C9B123-69BB-4477-8759-FE742CB1C473}" destId="{E553B998-45F5-4A33-A787-6D08C2B76CE6}" srcOrd="2" destOrd="0" parTransId="{7B01A0FD-16A6-4E27-9CA0-AF0CD487EF0D}" sibTransId="{364B3CF1-1CB9-41F9-B2B5-3C7B09C51740}"/>
    <dgm:cxn modelId="{00517511-B5EF-4E9C-A90E-C570249BB081}" type="presOf" srcId="{E553B998-45F5-4A33-A787-6D08C2B76CE6}" destId="{DCE6356C-B774-4A9C-A6A4-2710BEF9BE3B}" srcOrd="0" destOrd="0" presId="urn:microsoft.com/office/officeart/2005/8/layout/vList2"/>
    <dgm:cxn modelId="{1A811A65-42FD-4745-B26A-08BFE5FCFB26}" type="presOf" srcId="{D72CC356-DA77-4035-B4F1-97099FC87E66}" destId="{A9B3B353-F41E-414A-9153-B7814E90208D}" srcOrd="0" destOrd="0" presId="urn:microsoft.com/office/officeart/2005/8/layout/vList2"/>
    <dgm:cxn modelId="{FFD9F6F0-99B4-422A-91A6-F0D8A3A86DB7}" type="presOf" srcId="{9A3D07AC-E8D9-4F60-87CD-EE871063C7FB}" destId="{71DA624F-7F05-4B58-96B2-EC46ED8C753A}" srcOrd="0" destOrd="0" presId="urn:microsoft.com/office/officeart/2005/8/layout/vList2"/>
    <dgm:cxn modelId="{02E9EA9D-BDCF-487C-9F0D-DE505F5D7C33}" type="presOf" srcId="{F6A1387B-9134-4891-82CE-9BF8379B035D}" destId="{BA688AA3-27DE-473A-A627-28BFB6A40A5D}" srcOrd="0" destOrd="0" presId="urn:microsoft.com/office/officeart/2005/8/layout/vList2"/>
    <dgm:cxn modelId="{929BFB03-73E0-4883-A68C-FC8AD16FFEC0}" srcId="{F2C9B123-69BB-4477-8759-FE742CB1C473}" destId="{723F3B5F-0787-42AB-83CD-70622CB5162B}" srcOrd="5" destOrd="0" parTransId="{CDB8C7A5-F60D-4311-B56B-84D1819E9556}" sibTransId="{6F3100F0-CB99-477F-B416-A08C069E3556}"/>
    <dgm:cxn modelId="{A63B2E3C-4E91-4984-A413-4DA47A4B27AF}" type="presParOf" srcId="{F90B5806-A590-4E09-A3A4-EAF486A74361}" destId="{71DA624F-7F05-4B58-96B2-EC46ED8C753A}" srcOrd="0" destOrd="0" presId="urn:microsoft.com/office/officeart/2005/8/layout/vList2"/>
    <dgm:cxn modelId="{75247C9D-90C9-4A16-AD7D-FF53B390361E}" type="presParOf" srcId="{F90B5806-A590-4E09-A3A4-EAF486A74361}" destId="{B410458E-6952-468F-80BF-EABA60F22AA9}" srcOrd="1" destOrd="0" presId="urn:microsoft.com/office/officeart/2005/8/layout/vList2"/>
    <dgm:cxn modelId="{8097EDC4-4ADD-47EE-906B-0D358885A48D}" type="presParOf" srcId="{F90B5806-A590-4E09-A3A4-EAF486A74361}" destId="{E49F7E80-4D74-4EC9-969A-E62AF197B927}" srcOrd="2" destOrd="0" presId="urn:microsoft.com/office/officeart/2005/8/layout/vList2"/>
    <dgm:cxn modelId="{CE5E9C89-0999-4F4D-B762-E3F3BAC27B2B}" type="presParOf" srcId="{F90B5806-A590-4E09-A3A4-EAF486A74361}" destId="{E2C60060-A5E8-49B9-AA7D-B84B4F81995C}" srcOrd="3" destOrd="0" presId="urn:microsoft.com/office/officeart/2005/8/layout/vList2"/>
    <dgm:cxn modelId="{303A3102-2301-4563-B315-F69DA4BAE002}" type="presParOf" srcId="{F90B5806-A590-4E09-A3A4-EAF486A74361}" destId="{DCE6356C-B774-4A9C-A6A4-2710BEF9BE3B}" srcOrd="4" destOrd="0" presId="urn:microsoft.com/office/officeart/2005/8/layout/vList2"/>
    <dgm:cxn modelId="{1EDA67B3-CB64-4C52-983E-D54C38E94A37}" type="presParOf" srcId="{F90B5806-A590-4E09-A3A4-EAF486A74361}" destId="{60BF7773-797C-4EDF-8C8B-B197E6F26393}" srcOrd="5" destOrd="0" presId="urn:microsoft.com/office/officeart/2005/8/layout/vList2"/>
    <dgm:cxn modelId="{AB4EA256-CB06-474A-AE8E-65B89AB2DD93}" type="presParOf" srcId="{F90B5806-A590-4E09-A3A4-EAF486A74361}" destId="{A9B3B353-F41E-414A-9153-B7814E90208D}" srcOrd="6" destOrd="0" presId="urn:microsoft.com/office/officeart/2005/8/layout/vList2"/>
    <dgm:cxn modelId="{EB5EBBB3-FCD4-442D-B1EE-774462AE8834}" type="presParOf" srcId="{F90B5806-A590-4E09-A3A4-EAF486A74361}" destId="{B038C271-1351-4439-A236-1AD4C11EC244}" srcOrd="7" destOrd="0" presId="urn:microsoft.com/office/officeart/2005/8/layout/vList2"/>
    <dgm:cxn modelId="{50BC2FDF-E9B2-4632-9200-CD75B6B05B1B}" type="presParOf" srcId="{F90B5806-A590-4E09-A3A4-EAF486A74361}" destId="{CA5467BC-310E-45A2-B5BE-A2844C8FA9FE}" srcOrd="8" destOrd="0" presId="urn:microsoft.com/office/officeart/2005/8/layout/vList2"/>
    <dgm:cxn modelId="{3BAFB823-D727-4851-8E57-7A7A10574B7F}" type="presParOf" srcId="{F90B5806-A590-4E09-A3A4-EAF486A74361}" destId="{F5ECC721-F881-48F9-BF7B-18B4669EB782}" srcOrd="9" destOrd="0" presId="urn:microsoft.com/office/officeart/2005/8/layout/vList2"/>
    <dgm:cxn modelId="{14E4AA44-9E78-416C-A572-97ADC1D0EFEB}" type="presParOf" srcId="{F90B5806-A590-4E09-A3A4-EAF486A74361}" destId="{B0AFA297-463A-4518-B327-34F7F9BCEDBB}" srcOrd="10" destOrd="0" presId="urn:microsoft.com/office/officeart/2005/8/layout/vList2"/>
    <dgm:cxn modelId="{83A82F9B-F205-4BE1-9CBE-F3D91E127B18}" type="presParOf" srcId="{F90B5806-A590-4E09-A3A4-EAF486A74361}" destId="{253D6240-C39F-4CE6-ABF2-E3546FB443D0}" srcOrd="11" destOrd="0" presId="urn:microsoft.com/office/officeart/2005/8/layout/vList2"/>
    <dgm:cxn modelId="{FF8B23A3-4E0B-422D-A0F8-C603FDBA8979}" type="presParOf" srcId="{F90B5806-A590-4E09-A3A4-EAF486A74361}" destId="{BA688AA3-27DE-473A-A627-28BFB6A40A5D}" srcOrd="1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6A7F1D-B9B9-4F0F-9ACE-BC31499B39FD}">
      <dsp:nvSpPr>
        <dsp:cNvPr id="0" name=""/>
        <dsp:cNvSpPr/>
      </dsp:nvSpPr>
      <dsp:spPr>
        <a:xfrm>
          <a:off x="2571" y="6051"/>
          <a:ext cx="2507456" cy="3744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b="1" kern="1200" dirty="0" smtClean="0"/>
            <a:t>Health Schools</a:t>
          </a:r>
          <a:endParaRPr lang="en-US" sz="1300" b="1" kern="1200" dirty="0"/>
        </a:p>
      </dsp:txBody>
      <dsp:txXfrm>
        <a:off x="2571" y="6051"/>
        <a:ext cx="2507456" cy="374400"/>
      </dsp:txXfrm>
    </dsp:sp>
    <dsp:sp modelId="{F26A1E66-B745-4300-93A1-86449D90E2D7}">
      <dsp:nvSpPr>
        <dsp:cNvPr id="0" name=""/>
        <dsp:cNvSpPr/>
      </dsp:nvSpPr>
      <dsp:spPr>
        <a:xfrm>
          <a:off x="2571" y="380451"/>
          <a:ext cx="2507456" cy="4139459"/>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rtl="0">
            <a:lnSpc>
              <a:spcPct val="90000"/>
            </a:lnSpc>
            <a:spcBef>
              <a:spcPct val="0"/>
            </a:spcBef>
            <a:spcAft>
              <a:spcPct val="15000"/>
            </a:spcAft>
            <a:buChar char="••"/>
          </a:pPr>
          <a:r>
            <a:rPr lang="en-US" sz="1300" b="0" i="0" u="none" kern="1200" dirty="0" smtClean="0"/>
            <a:t>Medicine</a:t>
          </a:r>
          <a:endParaRPr lang="en-US" sz="1300" kern="1200" dirty="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Nursing</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Pharmacy</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Dentistry</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dirty="0" smtClean="0"/>
            <a:t>Rehabilitation</a:t>
          </a:r>
          <a:endParaRPr lang="en-US" sz="1300" b="0" i="0" u="none" kern="1200" dirty="0"/>
        </a:p>
      </dsp:txBody>
      <dsp:txXfrm>
        <a:off x="2571" y="380451"/>
        <a:ext cx="2507456" cy="4139459"/>
      </dsp:txXfrm>
    </dsp:sp>
    <dsp:sp modelId="{3F991602-9034-4865-892D-06FFCD055B43}">
      <dsp:nvSpPr>
        <dsp:cNvPr id="0" name=""/>
        <dsp:cNvSpPr/>
      </dsp:nvSpPr>
      <dsp:spPr>
        <a:xfrm>
          <a:off x="2861071" y="6051"/>
          <a:ext cx="2507456" cy="374400"/>
        </a:xfrm>
        <a:prstGeom prst="rect">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b="1" kern="1200" dirty="0" smtClean="0"/>
            <a:t>Scientific Schools</a:t>
          </a:r>
          <a:endParaRPr lang="en-US" sz="1300" b="1" kern="1200" dirty="0"/>
        </a:p>
      </dsp:txBody>
      <dsp:txXfrm>
        <a:off x="2861071" y="6051"/>
        <a:ext cx="2507456" cy="374400"/>
      </dsp:txXfrm>
    </dsp:sp>
    <dsp:sp modelId="{BC5AE17A-1D1D-405A-880E-6D38896602F2}">
      <dsp:nvSpPr>
        <dsp:cNvPr id="0" name=""/>
        <dsp:cNvSpPr/>
      </dsp:nvSpPr>
      <dsp:spPr>
        <a:xfrm>
          <a:off x="2861071" y="380451"/>
          <a:ext cx="2507456" cy="4139459"/>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rtl="0">
            <a:lnSpc>
              <a:spcPct val="90000"/>
            </a:lnSpc>
            <a:spcBef>
              <a:spcPct val="0"/>
            </a:spcBef>
            <a:spcAft>
              <a:spcPct val="15000"/>
            </a:spcAft>
            <a:buChar char="••"/>
          </a:pPr>
          <a:r>
            <a:rPr lang="en-US" sz="1300" b="0" i="0" u="none" kern="1200" dirty="0" smtClean="0"/>
            <a:t>Science</a:t>
          </a:r>
          <a:endParaRPr lang="en-US" sz="1300" kern="1200" dirty="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King Abdullah II School for Information Technology</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Engineering</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dirty="0" smtClean="0"/>
            <a:t>Agriculture</a:t>
          </a:r>
          <a:endParaRPr lang="en-US" sz="1300" b="0" i="0" u="none" kern="1200" dirty="0"/>
        </a:p>
      </dsp:txBody>
      <dsp:txXfrm>
        <a:off x="2861071" y="380451"/>
        <a:ext cx="2507456" cy="4139459"/>
      </dsp:txXfrm>
    </dsp:sp>
    <dsp:sp modelId="{5D0A5E29-9BD6-4582-8B05-2392302600F1}">
      <dsp:nvSpPr>
        <dsp:cNvPr id="0" name=""/>
        <dsp:cNvSpPr/>
      </dsp:nvSpPr>
      <dsp:spPr>
        <a:xfrm>
          <a:off x="5719571" y="6051"/>
          <a:ext cx="2507456" cy="374400"/>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b="1" kern="1200" dirty="0" smtClean="0"/>
            <a:t>Humanities Schools</a:t>
          </a:r>
          <a:endParaRPr lang="en-US" sz="1300" b="1" kern="1200" dirty="0"/>
        </a:p>
      </dsp:txBody>
      <dsp:txXfrm>
        <a:off x="5719571" y="6051"/>
        <a:ext cx="2507456" cy="374400"/>
      </dsp:txXfrm>
    </dsp:sp>
    <dsp:sp modelId="{03749D1A-E3FF-4BF2-B3BD-0CE03F789C28}">
      <dsp:nvSpPr>
        <dsp:cNvPr id="0" name=""/>
        <dsp:cNvSpPr/>
      </dsp:nvSpPr>
      <dsp:spPr>
        <a:xfrm>
          <a:off x="5719571" y="380451"/>
          <a:ext cx="2507456" cy="4139459"/>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rtl="0">
            <a:lnSpc>
              <a:spcPct val="90000"/>
            </a:lnSpc>
            <a:spcBef>
              <a:spcPct val="0"/>
            </a:spcBef>
            <a:spcAft>
              <a:spcPct val="15000"/>
            </a:spcAft>
            <a:buChar char="••"/>
          </a:pPr>
          <a:r>
            <a:rPr lang="en-US" sz="1300" b="0" i="0" u="none" kern="1200" dirty="0" smtClean="0"/>
            <a:t>Arts</a:t>
          </a:r>
          <a:endParaRPr lang="en-US" sz="1300" b="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rtl="0">
            <a:lnSpc>
              <a:spcPct val="90000"/>
            </a:lnSpc>
            <a:spcBef>
              <a:spcPct val="0"/>
            </a:spcBef>
            <a:spcAft>
              <a:spcPct val="15000"/>
            </a:spcAft>
            <a:buChar char="••"/>
          </a:pPr>
          <a:r>
            <a:rPr lang="en-US" sz="1300" b="0" i="0" u="none" kern="1200" smtClean="0"/>
            <a:t>Business</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Shari'a (Islamic Studies)</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Educational Sciences</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Law</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dirty="0" smtClean="0"/>
            <a:t>Physical Education</a:t>
          </a:r>
          <a:endParaRPr lang="en-US" sz="1300" b="0" i="0" u="none" kern="1200" dirty="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Arts and Design</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International Studies and Political Science</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Foreign languages</a:t>
          </a:r>
          <a:endParaRPr lang="en-US" sz="1300" b="0" i="0" u="none" kern="1200"/>
        </a:p>
        <a:p>
          <a:pPr marL="114300" lvl="1" indent="-114300" algn="l" defTabSz="577850" rtl="0">
            <a:lnSpc>
              <a:spcPct val="90000"/>
            </a:lnSpc>
            <a:spcBef>
              <a:spcPct val="0"/>
            </a:spcBef>
            <a:spcAft>
              <a:spcPct val="15000"/>
            </a:spcAft>
            <a:buChar char="••"/>
          </a:pPr>
          <a:r>
            <a:rPr lang="en-US" sz="1300" b="0" i="0" u="none" kern="1200" dirty="0" smtClean="0"/>
            <a:t>Archaeology and Tourism</a:t>
          </a:r>
          <a:endParaRPr lang="en-US" sz="1300" b="0" i="0" u="none" kern="1200" dirty="0"/>
        </a:p>
      </dsp:txBody>
      <dsp:txXfrm>
        <a:off x="5719571" y="380451"/>
        <a:ext cx="2507456" cy="413945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73C4F3-16A5-410A-9B4C-8F2D54881D73}">
      <dsp:nvSpPr>
        <dsp:cNvPr id="0" name=""/>
        <dsp:cNvSpPr/>
      </dsp:nvSpPr>
      <dsp:spPr>
        <a:xfrm>
          <a:off x="0" y="1032"/>
          <a:ext cx="8229599" cy="524032"/>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1" kern="1200" dirty="0" smtClean="0"/>
            <a:t>Capacity building Projects</a:t>
          </a:r>
          <a:r>
            <a:rPr lang="ar-SA" sz="2000" b="1" i="1" kern="1200" dirty="0" smtClean="0"/>
            <a:t> </a:t>
          </a:r>
          <a:r>
            <a:rPr lang="en-US" sz="2000" b="1" i="1" kern="1200" dirty="0" smtClean="0"/>
            <a:t>at UJ-Erasmus+ Projects </a:t>
          </a:r>
          <a:endParaRPr lang="en-US" sz="2000" b="1" i="1" kern="1200" dirty="0"/>
        </a:p>
      </dsp:txBody>
      <dsp:txXfrm>
        <a:off x="0" y="1032"/>
        <a:ext cx="8229599" cy="524032"/>
      </dsp:txXfrm>
    </dsp:sp>
    <dsp:sp modelId="{4BA34DC7-7AB3-44B3-B4A2-3C432EC8D00A}">
      <dsp:nvSpPr>
        <dsp:cNvPr id="0" name=""/>
        <dsp:cNvSpPr/>
      </dsp:nvSpPr>
      <dsp:spPr>
        <a:xfrm>
          <a:off x="0" y="597285"/>
          <a:ext cx="8229599" cy="524032"/>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b="1" kern="1200" dirty="0" smtClean="0">
              <a:solidFill>
                <a:schemeClr val="bg2">
                  <a:lumMod val="25000"/>
                </a:schemeClr>
              </a:solidFill>
            </a:rPr>
            <a:t>1- Methods Project: </a:t>
          </a:r>
          <a:r>
            <a:rPr lang="en-US" sz="1300" b="1" kern="1200" dirty="0" smtClean="0"/>
            <a:t>Modernization of teaching methodologies in higher education: EU experience for Jordan and Palestinian territory.</a:t>
          </a:r>
          <a:endParaRPr lang="en-US" sz="1300" b="1" kern="1200" dirty="0"/>
        </a:p>
      </dsp:txBody>
      <dsp:txXfrm>
        <a:off x="0" y="597285"/>
        <a:ext cx="8229599" cy="524032"/>
      </dsp:txXfrm>
    </dsp:sp>
    <dsp:sp modelId="{DAAD0431-D4B7-4501-979F-DADBB3D2DD02}">
      <dsp:nvSpPr>
        <dsp:cNvPr id="0" name=""/>
        <dsp:cNvSpPr/>
      </dsp:nvSpPr>
      <dsp:spPr>
        <a:xfrm>
          <a:off x="0" y="1158757"/>
          <a:ext cx="8229599" cy="524032"/>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b="1" kern="1200" dirty="0" smtClean="0">
              <a:solidFill>
                <a:schemeClr val="bg2">
                  <a:lumMod val="25000"/>
                </a:schemeClr>
              </a:solidFill>
            </a:rPr>
            <a:t>2- EGREEN Project: </a:t>
          </a:r>
          <a:r>
            <a:rPr lang="en-US" sz="1300" b="1" kern="1200" dirty="0" smtClean="0"/>
            <a:t>Development of environmental engineering courses and injection of climate change concept for undergraduate curriculum</a:t>
          </a:r>
          <a:r>
            <a:rPr lang="en-US" sz="1300" kern="1200" dirty="0" smtClean="0"/>
            <a:t>. </a:t>
          </a:r>
          <a:endParaRPr lang="en-US" sz="1300" kern="1200" dirty="0"/>
        </a:p>
      </dsp:txBody>
      <dsp:txXfrm>
        <a:off x="0" y="1158757"/>
        <a:ext cx="8229599" cy="524032"/>
      </dsp:txXfrm>
    </dsp:sp>
    <dsp:sp modelId="{D2E2B217-59F5-4B7A-A0DA-F508D334A8CF}">
      <dsp:nvSpPr>
        <dsp:cNvPr id="0" name=""/>
        <dsp:cNvSpPr/>
      </dsp:nvSpPr>
      <dsp:spPr>
        <a:xfrm>
          <a:off x="0" y="1684784"/>
          <a:ext cx="8229599" cy="524032"/>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b="1" kern="1200" dirty="0" smtClean="0">
              <a:solidFill>
                <a:schemeClr val="bg2">
                  <a:lumMod val="25000"/>
                </a:schemeClr>
              </a:solidFill>
            </a:rPr>
            <a:t>3- INVENT Project: </a:t>
          </a:r>
          <a:r>
            <a:rPr lang="en-US" sz="1300" b="1" kern="1200" dirty="0" smtClean="0"/>
            <a:t>Promotion of Innovation Culture in the Higher Education in Jordan</a:t>
          </a:r>
          <a:r>
            <a:rPr lang="en-US" sz="1300" kern="1200" dirty="0" smtClean="0"/>
            <a:t>.</a:t>
          </a:r>
          <a:endParaRPr lang="en-US" sz="1300" kern="1200" dirty="0"/>
        </a:p>
      </dsp:txBody>
      <dsp:txXfrm>
        <a:off x="0" y="1684784"/>
        <a:ext cx="8229599" cy="524032"/>
      </dsp:txXfrm>
    </dsp:sp>
    <dsp:sp modelId="{E3661AAD-BEC9-4F93-8257-39C56B5501B8}">
      <dsp:nvSpPr>
        <dsp:cNvPr id="0" name=""/>
        <dsp:cNvSpPr/>
      </dsp:nvSpPr>
      <dsp:spPr>
        <a:xfrm>
          <a:off x="0" y="2281701"/>
          <a:ext cx="8229599" cy="524032"/>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b="1" kern="1200" dirty="0" smtClean="0">
              <a:solidFill>
                <a:schemeClr val="bg2">
                  <a:lumMod val="25000"/>
                </a:schemeClr>
              </a:solidFill>
            </a:rPr>
            <a:t>4- VTC Project: </a:t>
          </a:r>
          <a:r>
            <a:rPr lang="en-US" sz="1300" b="1" kern="1200" dirty="0" smtClean="0"/>
            <a:t>Vocational training center for undergraduate university students and teachers in Jordan</a:t>
          </a:r>
          <a:endParaRPr lang="en-US" sz="1300" b="1" kern="1200" dirty="0"/>
        </a:p>
      </dsp:txBody>
      <dsp:txXfrm>
        <a:off x="0" y="2281701"/>
        <a:ext cx="8229599" cy="524032"/>
      </dsp:txXfrm>
    </dsp:sp>
    <dsp:sp modelId="{4F67B2CC-C789-416A-9347-897D2C0F5EB7}">
      <dsp:nvSpPr>
        <dsp:cNvPr id="0" name=""/>
        <dsp:cNvSpPr/>
      </dsp:nvSpPr>
      <dsp:spPr>
        <a:xfrm>
          <a:off x="0" y="2843173"/>
          <a:ext cx="8229599" cy="524032"/>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b="1" kern="1200" dirty="0" smtClean="0">
              <a:solidFill>
                <a:schemeClr val="bg2">
                  <a:lumMod val="25000"/>
                </a:schemeClr>
              </a:solidFill>
            </a:rPr>
            <a:t>5- </a:t>
          </a:r>
          <a:r>
            <a:rPr lang="en-US" sz="1300" b="1" kern="1200" dirty="0" err="1" smtClean="0">
              <a:solidFill>
                <a:schemeClr val="bg2">
                  <a:lumMod val="25000"/>
                </a:schemeClr>
              </a:solidFill>
            </a:rPr>
            <a:t>mEQUITY</a:t>
          </a:r>
          <a:r>
            <a:rPr lang="en-US" sz="1300" b="1" kern="1200" dirty="0" smtClean="0">
              <a:solidFill>
                <a:schemeClr val="bg2">
                  <a:lumMod val="25000"/>
                </a:schemeClr>
              </a:solidFill>
            </a:rPr>
            <a:t> Project:</a:t>
          </a:r>
          <a:r>
            <a:rPr lang="en-US" sz="1300" b="1" kern="1200" dirty="0" smtClean="0"/>
            <a:t> Improving Higher Education Quality in Jordan using Mobile Technology for Integration of Disadvantaged Groups</a:t>
          </a:r>
          <a:endParaRPr lang="en-US" sz="1300" b="1" kern="1200" dirty="0"/>
        </a:p>
      </dsp:txBody>
      <dsp:txXfrm>
        <a:off x="0" y="2843173"/>
        <a:ext cx="8229599" cy="524032"/>
      </dsp:txXfrm>
    </dsp:sp>
    <dsp:sp modelId="{77691790-9EBA-4732-9472-F27B12EE39B7}">
      <dsp:nvSpPr>
        <dsp:cNvPr id="0" name=""/>
        <dsp:cNvSpPr/>
      </dsp:nvSpPr>
      <dsp:spPr>
        <a:xfrm>
          <a:off x="0" y="3404645"/>
          <a:ext cx="8229599" cy="524032"/>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b="1" kern="1200" dirty="0" smtClean="0">
              <a:solidFill>
                <a:schemeClr val="bg2">
                  <a:lumMod val="25000"/>
                </a:schemeClr>
              </a:solidFill>
            </a:rPr>
            <a:t>6- SEM-SEM Project: </a:t>
          </a:r>
          <a:r>
            <a:rPr lang="en-US" sz="1300" b="1" kern="1200" dirty="0" smtClean="0"/>
            <a:t>Smart Control Systems for Energy Management: New Master Degree</a:t>
          </a:r>
          <a:endParaRPr lang="en-US" sz="1300" b="1" kern="1200" dirty="0"/>
        </a:p>
      </dsp:txBody>
      <dsp:txXfrm>
        <a:off x="0" y="3404645"/>
        <a:ext cx="8229599" cy="524032"/>
      </dsp:txXfrm>
    </dsp:sp>
    <dsp:sp modelId="{D9D873EE-8CDF-444D-BE3D-13151DE842BE}">
      <dsp:nvSpPr>
        <dsp:cNvPr id="0" name=""/>
        <dsp:cNvSpPr/>
      </dsp:nvSpPr>
      <dsp:spPr>
        <a:xfrm>
          <a:off x="0" y="3966117"/>
          <a:ext cx="8229599" cy="524032"/>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b="1" kern="1200" dirty="0" smtClean="0">
              <a:solidFill>
                <a:schemeClr val="bg2">
                  <a:lumMod val="25000"/>
                </a:schemeClr>
              </a:solidFill>
            </a:rPr>
            <a:t>7- ENEPLAN project: </a:t>
          </a:r>
          <a:r>
            <a:rPr lang="en-US" sz="1300" b="1" kern="1200" dirty="0" smtClean="0"/>
            <a:t>Developing skills in the field of integrated energy Planning in Med Landscapes</a:t>
          </a:r>
          <a:endParaRPr lang="en-US" sz="1300" b="1" kern="1200" dirty="0"/>
        </a:p>
      </dsp:txBody>
      <dsp:txXfrm>
        <a:off x="0" y="3966117"/>
        <a:ext cx="8229599" cy="52403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DA624F-7F05-4B58-96B2-EC46ED8C753A}">
      <dsp:nvSpPr>
        <dsp:cNvPr id="0" name=""/>
        <dsp:cNvSpPr/>
      </dsp:nvSpPr>
      <dsp:spPr>
        <a:xfrm>
          <a:off x="0" y="18052"/>
          <a:ext cx="8640960" cy="556919"/>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2">
                  <a:lumMod val="25000"/>
                </a:schemeClr>
              </a:solidFill>
            </a:rPr>
            <a:t>8- DESIRE Project: </a:t>
          </a:r>
          <a:r>
            <a:rPr lang="en-US" sz="1400" b="1" kern="1200" dirty="0" smtClean="0">
              <a:solidFill>
                <a:schemeClr val="bg1"/>
              </a:solidFill>
            </a:rPr>
            <a:t>Development of higher Education teaching modules on the Socio-economic Impacts of the Renewable Energy implementation</a:t>
          </a:r>
          <a:endParaRPr lang="en-US" sz="1400" b="1" kern="1200" dirty="0">
            <a:solidFill>
              <a:schemeClr val="bg1"/>
            </a:solidFill>
          </a:endParaRPr>
        </a:p>
      </dsp:txBody>
      <dsp:txXfrm>
        <a:off x="0" y="18052"/>
        <a:ext cx="8640960" cy="556919"/>
      </dsp:txXfrm>
    </dsp:sp>
    <dsp:sp modelId="{E49F7E80-4D74-4EC9-969A-E62AF197B927}">
      <dsp:nvSpPr>
        <dsp:cNvPr id="0" name=""/>
        <dsp:cNvSpPr/>
      </dsp:nvSpPr>
      <dsp:spPr>
        <a:xfrm>
          <a:off x="0" y="615292"/>
          <a:ext cx="8640960" cy="556919"/>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2">
                  <a:lumMod val="25000"/>
                </a:schemeClr>
              </a:solidFill>
            </a:rPr>
            <a:t>9- CCSAFS Project: </a:t>
          </a:r>
          <a:r>
            <a:rPr lang="en-US" sz="1400" b="1" kern="1200" dirty="0" smtClean="0">
              <a:solidFill>
                <a:schemeClr val="bg1"/>
              </a:solidFill>
            </a:rPr>
            <a:t>Developing a MSc. </a:t>
          </a:r>
          <a:r>
            <a:rPr lang="en-US" sz="1400" b="1" kern="1200" dirty="0" err="1" smtClean="0">
              <a:solidFill>
                <a:schemeClr val="bg1"/>
              </a:solidFill>
            </a:rPr>
            <a:t>Programme</a:t>
          </a:r>
          <a:r>
            <a:rPr lang="en-US" sz="1400" b="1" kern="1200" dirty="0" smtClean="0">
              <a:solidFill>
                <a:schemeClr val="bg1"/>
              </a:solidFill>
            </a:rPr>
            <a:t> in Climate Change, Sustainable Agriculture and food security.</a:t>
          </a:r>
          <a:endParaRPr lang="en-US" sz="1400" b="1" kern="1200" dirty="0">
            <a:solidFill>
              <a:schemeClr val="bg1"/>
            </a:solidFill>
          </a:endParaRPr>
        </a:p>
      </dsp:txBody>
      <dsp:txXfrm>
        <a:off x="0" y="615292"/>
        <a:ext cx="8640960" cy="556919"/>
      </dsp:txXfrm>
    </dsp:sp>
    <dsp:sp modelId="{DCE6356C-B774-4A9C-A6A4-2710BEF9BE3B}">
      <dsp:nvSpPr>
        <dsp:cNvPr id="0" name=""/>
        <dsp:cNvSpPr/>
      </dsp:nvSpPr>
      <dsp:spPr>
        <a:xfrm>
          <a:off x="0" y="1212532"/>
          <a:ext cx="8640960" cy="556919"/>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2">
                  <a:lumMod val="25000"/>
                </a:schemeClr>
              </a:solidFill>
            </a:rPr>
            <a:t>10- </a:t>
          </a:r>
          <a:r>
            <a:rPr lang="en-US" sz="1400" b="1" kern="1200" dirty="0" err="1" smtClean="0">
              <a:solidFill>
                <a:schemeClr val="bg2">
                  <a:lumMod val="25000"/>
                </a:schemeClr>
              </a:solidFill>
            </a:rPr>
            <a:t>FoodQA</a:t>
          </a:r>
          <a:r>
            <a:rPr lang="en-US" sz="1400" b="1" kern="1200" dirty="0" smtClean="0">
              <a:solidFill>
                <a:schemeClr val="bg2">
                  <a:lumMod val="25000"/>
                </a:schemeClr>
              </a:solidFill>
            </a:rPr>
            <a:t> Project: </a:t>
          </a:r>
          <a:r>
            <a:rPr lang="en-US" sz="1400" b="1" kern="1200" dirty="0" smtClean="0"/>
            <a:t>Fostering Academia – Industry Collaboration in food safety and Quality</a:t>
          </a:r>
          <a:endParaRPr lang="en-US" sz="1400" b="1" kern="1200" dirty="0"/>
        </a:p>
      </dsp:txBody>
      <dsp:txXfrm>
        <a:off x="0" y="1212532"/>
        <a:ext cx="8640960" cy="556919"/>
      </dsp:txXfrm>
    </dsp:sp>
    <dsp:sp modelId="{A9B3B353-F41E-414A-9153-B7814E90208D}">
      <dsp:nvSpPr>
        <dsp:cNvPr id="0" name=""/>
        <dsp:cNvSpPr/>
      </dsp:nvSpPr>
      <dsp:spPr>
        <a:xfrm>
          <a:off x="0" y="1809771"/>
          <a:ext cx="8640960" cy="556919"/>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2">
                  <a:lumMod val="25000"/>
                </a:schemeClr>
              </a:solidFill>
            </a:rPr>
            <a:t>11- HEBA: </a:t>
          </a:r>
          <a:r>
            <a:rPr lang="en-US" sz="1400" b="1" kern="1200" dirty="0" smtClean="0"/>
            <a:t>High level </a:t>
          </a:r>
          <a:r>
            <a:rPr lang="en-US" sz="1400" b="1" kern="1200" dirty="0" err="1" smtClean="0"/>
            <a:t>rEnewaBle</a:t>
          </a:r>
          <a:r>
            <a:rPr lang="en-US" sz="1400" b="1" kern="1200" dirty="0" smtClean="0"/>
            <a:t> and energy </a:t>
          </a:r>
          <a:r>
            <a:rPr lang="en-US" sz="1400" b="1" kern="1200" dirty="0" err="1" smtClean="0"/>
            <a:t>efficency</a:t>
          </a:r>
          <a:r>
            <a:rPr lang="en-US" sz="1400" b="1" kern="1200" dirty="0" smtClean="0"/>
            <a:t> </a:t>
          </a:r>
          <a:r>
            <a:rPr lang="en-US" sz="1400" b="1" kern="1200" dirty="0" err="1" smtClean="0"/>
            <a:t>mAster</a:t>
          </a:r>
          <a:r>
            <a:rPr lang="en-US" sz="1400" b="1" kern="1200" dirty="0" smtClean="0"/>
            <a:t> courses</a:t>
          </a:r>
          <a:endParaRPr lang="en-US" sz="1400" b="1" kern="1200" dirty="0"/>
        </a:p>
      </dsp:txBody>
      <dsp:txXfrm>
        <a:off x="0" y="1809771"/>
        <a:ext cx="8640960" cy="556919"/>
      </dsp:txXfrm>
    </dsp:sp>
    <dsp:sp modelId="{CA5467BC-310E-45A2-B5BE-A2844C8FA9FE}">
      <dsp:nvSpPr>
        <dsp:cNvPr id="0" name=""/>
        <dsp:cNvSpPr/>
      </dsp:nvSpPr>
      <dsp:spPr>
        <a:xfrm>
          <a:off x="0" y="2407012"/>
          <a:ext cx="8640960" cy="556919"/>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2">
                  <a:lumMod val="25000"/>
                </a:schemeClr>
              </a:solidFill>
            </a:rPr>
            <a:t>12- </a:t>
          </a:r>
          <a:r>
            <a:rPr lang="en-US" sz="1400" b="1" kern="1200" dirty="0" err="1" smtClean="0">
              <a:solidFill>
                <a:schemeClr val="bg2">
                  <a:lumMod val="25000"/>
                </a:schemeClr>
              </a:solidFill>
            </a:rPr>
            <a:t>MediTec</a:t>
          </a:r>
          <a:r>
            <a:rPr lang="en-US" sz="1400" b="1" kern="1200" dirty="0" smtClean="0">
              <a:solidFill>
                <a:schemeClr val="bg2">
                  <a:lumMod val="25000"/>
                </a:schemeClr>
              </a:solidFill>
            </a:rPr>
            <a:t>: </a:t>
          </a:r>
          <a:r>
            <a:rPr lang="en-US" sz="1400" b="1" kern="1200" dirty="0" smtClean="0"/>
            <a:t>Training for Medical Education via innovative </a:t>
          </a:r>
          <a:r>
            <a:rPr lang="en-US" sz="1400" b="1" kern="1200" dirty="0" err="1" smtClean="0"/>
            <a:t>eTechnology</a:t>
          </a:r>
          <a:endParaRPr lang="en-US" sz="1400" b="1" kern="1200" dirty="0"/>
        </a:p>
      </dsp:txBody>
      <dsp:txXfrm>
        <a:off x="0" y="2407012"/>
        <a:ext cx="8640960" cy="556919"/>
      </dsp:txXfrm>
    </dsp:sp>
    <dsp:sp modelId="{B0AFA297-463A-4518-B327-34F7F9BCEDBB}">
      <dsp:nvSpPr>
        <dsp:cNvPr id="0" name=""/>
        <dsp:cNvSpPr/>
      </dsp:nvSpPr>
      <dsp:spPr>
        <a:xfrm>
          <a:off x="0" y="3004252"/>
          <a:ext cx="8640960" cy="556919"/>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2">
                  <a:lumMod val="25000"/>
                </a:schemeClr>
              </a:solidFill>
            </a:rPr>
            <a:t>13- </a:t>
          </a:r>
          <a:r>
            <a:rPr lang="en-US" sz="1400" b="1" kern="1200" dirty="0" err="1" smtClean="0">
              <a:solidFill>
                <a:schemeClr val="bg2">
                  <a:lumMod val="25000"/>
                </a:schemeClr>
              </a:solidFill>
            </a:rPr>
            <a:t>JobJo</a:t>
          </a:r>
          <a:r>
            <a:rPr lang="en-US" sz="1400" b="1" kern="1200" dirty="0" smtClean="0">
              <a:solidFill>
                <a:schemeClr val="bg2">
                  <a:lumMod val="25000"/>
                </a:schemeClr>
              </a:solidFill>
            </a:rPr>
            <a:t>: </a:t>
          </a:r>
          <a:r>
            <a:rPr lang="en-US" sz="1400" b="1" kern="1200" dirty="0" smtClean="0">
              <a:solidFill>
                <a:schemeClr val="bg1"/>
              </a:solidFill>
            </a:rPr>
            <a:t>Promoting Youth Employment in remote areas in Jordan  </a:t>
          </a:r>
          <a:endParaRPr lang="en-US" sz="1400" b="1" kern="1200" dirty="0">
            <a:solidFill>
              <a:schemeClr val="bg1"/>
            </a:solidFill>
          </a:endParaRPr>
        </a:p>
      </dsp:txBody>
      <dsp:txXfrm>
        <a:off x="0" y="3004252"/>
        <a:ext cx="8640960" cy="556919"/>
      </dsp:txXfrm>
    </dsp:sp>
    <dsp:sp modelId="{BA688AA3-27DE-473A-A627-28BFB6A40A5D}">
      <dsp:nvSpPr>
        <dsp:cNvPr id="0" name=""/>
        <dsp:cNvSpPr/>
      </dsp:nvSpPr>
      <dsp:spPr>
        <a:xfrm>
          <a:off x="0" y="3619544"/>
          <a:ext cx="8640960" cy="556919"/>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2">
                  <a:lumMod val="25000"/>
                </a:schemeClr>
              </a:solidFill>
            </a:rPr>
            <a:t>14- </a:t>
          </a:r>
          <a:r>
            <a:rPr lang="en-US" sz="1400" b="1" kern="1200" dirty="0" err="1" smtClean="0">
              <a:solidFill>
                <a:schemeClr val="bg2">
                  <a:lumMod val="25000"/>
                </a:schemeClr>
              </a:solidFill>
            </a:rPr>
            <a:t>WaSec</a:t>
          </a:r>
          <a:r>
            <a:rPr lang="en-US" sz="1400" b="1" kern="1200" dirty="0" smtClean="0">
              <a:solidFill>
                <a:schemeClr val="bg2">
                  <a:lumMod val="25000"/>
                </a:schemeClr>
              </a:solidFill>
            </a:rPr>
            <a:t>: </a:t>
          </a:r>
          <a:r>
            <a:rPr lang="en-US" sz="1400" b="1" kern="1200" dirty="0" smtClean="0">
              <a:solidFill>
                <a:schemeClr val="bg1"/>
              </a:solidFill>
            </a:rPr>
            <a:t>Innovations In Water Education Programs: Enhancing Water Security And Socio-Economic Development In The Eastern Mediterranean Under Climate Change </a:t>
          </a:r>
          <a:endParaRPr lang="en-US" sz="1400" b="1" kern="1200" dirty="0">
            <a:solidFill>
              <a:schemeClr val="bg1"/>
            </a:solidFill>
          </a:endParaRPr>
        </a:p>
      </dsp:txBody>
      <dsp:txXfrm>
        <a:off x="0" y="3619544"/>
        <a:ext cx="8640960" cy="55691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F3891B-1A3F-4690-BB82-3DDF98BD6B3F}" type="datetimeFigureOut">
              <a:rPr lang="en-US" smtClean="0"/>
              <a:pPr/>
              <a:t>2/22/2019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818E9B-5676-4B4D-8297-7B0D1521DD3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rrrrrrrrrrrrrrrr.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00315" y="-13692"/>
            <a:ext cx="9944315" cy="6871692"/>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243408"/>
            <a:ext cx="1835696" cy="129766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eu_flag_co_funded_pos_[rgb]_right.jpg"/>
          <p:cNvPicPr>
            <a:picLocks noGrp="1" noChangeAspect="1"/>
          </p:cNvPicPr>
          <p:nvPr isPhoto="1" userDrawn="1"/>
        </p:nvPicPr>
        <p:blipFill>
          <a:blip r:embed="rId4" cstate="print">
            <a:lum/>
          </a:blip>
          <a:stretch>
            <a:fillRect/>
          </a:stretch>
        </p:blipFill>
        <p:spPr>
          <a:xfrm>
            <a:off x="0" y="0"/>
            <a:ext cx="2934975" cy="838200"/>
          </a:xfrm>
          <a:prstGeom prst="rect">
            <a:avLst/>
          </a:prstGeom>
          <a:noFill/>
          <a:ln>
            <a:noFill/>
          </a:ln>
        </p:spPr>
      </p:pic>
      <p:sp>
        <p:nvSpPr>
          <p:cNvPr id="8" name="Rectangle 7"/>
          <p:cNvSpPr/>
          <p:nvPr userDrawn="1"/>
        </p:nvSpPr>
        <p:spPr>
          <a:xfrm>
            <a:off x="4578908" y="6211669"/>
            <a:ext cx="237566" cy="369332"/>
          </a:xfrm>
          <a:prstGeom prst="rect">
            <a:avLst/>
          </a:prstGeom>
        </p:spPr>
        <p:txBody>
          <a:bodyPr wrap="none">
            <a:spAutoFit/>
          </a:bodyPr>
          <a:lstStyle/>
          <a:p>
            <a:pPr algn="ctr"/>
            <a:r>
              <a:rPr lang="en-US" sz="1800" dirty="0" smtClean="0"/>
              <a:t> </a:t>
            </a:r>
            <a:endParaRPr lang="en-US" sz="1600" b="0" dirty="0"/>
          </a:p>
        </p:txBody>
      </p:sp>
    </p:spTree>
    <p:extLst>
      <p:ext uri="{BB962C8B-B14F-4D97-AF65-F5344CB8AC3E}">
        <p14:creationId xmlns:p14="http://schemas.microsoft.com/office/powerpoint/2010/main" xmlns="" val="47303079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xmlns="" val="360738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xmlns="" val="2003878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xmlns="" val="350575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888888.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756576" cy="88296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668344" y="44624"/>
            <a:ext cx="1475656" cy="10431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9568012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xmlns="" val="3105953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xmlns="" val="3383298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xmlns="" val="3152822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xmlns="" val="277002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xmlns="" val="330725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xmlns="" val="3111345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EE1AE-501F-4210-BF1B-6C6B99E8DE23}" type="datetimeFigureOut">
              <a:rPr lang="en-GB" smtClean="0"/>
              <a:pPr/>
              <a:t>22/02/2019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8CFAD-2188-427F-BCBC-6F06B95B509A}" type="slidenum">
              <a:rPr lang="en-GB" smtClean="0"/>
              <a:pPr/>
              <a:t>‹#›</a:t>
            </a:fld>
            <a:endParaRPr lang="en-GB"/>
          </a:p>
        </p:txBody>
      </p:sp>
      <p:pic>
        <p:nvPicPr>
          <p:cNvPr id="7" name="Picture 6" descr="C:\Users\Public\Music\University_of_Jordan_Logo.svg.png"/>
          <p:cNvPicPr>
            <a:picLocks noChangeAspect="1" noChangeArrowheads="1"/>
          </p:cNvPicPr>
          <p:nvPr userDrawn="1"/>
        </p:nvPicPr>
        <p:blipFill>
          <a:blip r:embed="rId14" cstate="print"/>
          <a:srcRect/>
          <a:stretch>
            <a:fillRect/>
          </a:stretch>
        </p:blipFill>
        <p:spPr bwMode="auto">
          <a:xfrm>
            <a:off x="8439610" y="6126163"/>
            <a:ext cx="513889" cy="651266"/>
          </a:xfrm>
          <a:prstGeom prst="rect">
            <a:avLst/>
          </a:prstGeom>
          <a:noFill/>
        </p:spPr>
      </p:pic>
    </p:spTree>
    <p:extLst>
      <p:ext uri="{BB962C8B-B14F-4D97-AF65-F5344CB8AC3E}">
        <p14:creationId xmlns:p14="http://schemas.microsoft.com/office/powerpoint/2010/main" xmlns="" val="193855077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ju.edu.jo/"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chart" Target="../charts/chart1.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64558"/>
            <a:ext cx="6516216" cy="707886"/>
          </a:xfrm>
          <a:prstGeom prst="rect">
            <a:avLst/>
          </a:prstGeom>
        </p:spPr>
        <p:txBody>
          <a:bodyPr wrap="square">
            <a:spAutoFit/>
          </a:bodyPr>
          <a:lstStyle/>
          <a:p>
            <a:pPr rtl="1"/>
            <a:r>
              <a:rPr lang="de-DE" sz="4000" b="1" dirty="0">
                <a:solidFill>
                  <a:prstClr val="black"/>
                </a:solidFill>
                <a:cs typeface="Arial" panose="020B0604020202020204" pitchFamily="34" charset="0"/>
              </a:rPr>
              <a:t>The University of Jordan</a:t>
            </a:r>
            <a:endParaRPr lang="ar-SA" sz="4000" b="1" dirty="0">
              <a:solidFill>
                <a:prstClr val="black"/>
              </a:solidFill>
            </a:endParaRPr>
          </a:p>
        </p:txBody>
      </p:sp>
      <p:sp>
        <p:nvSpPr>
          <p:cNvPr id="3" name="Rectangle 2"/>
          <p:cNvSpPr/>
          <p:nvPr/>
        </p:nvSpPr>
        <p:spPr>
          <a:xfrm>
            <a:off x="323528" y="3705005"/>
            <a:ext cx="2777235" cy="369332"/>
          </a:xfrm>
          <a:prstGeom prst="rect">
            <a:avLst/>
          </a:prstGeom>
        </p:spPr>
        <p:txBody>
          <a:bodyPr wrap="none">
            <a:spAutoFit/>
          </a:bodyPr>
          <a:lstStyle/>
          <a:p>
            <a:pPr fontAlgn="t"/>
            <a:r>
              <a:rPr lang="en-US" dirty="0">
                <a:solidFill>
                  <a:srgbClr val="000000"/>
                </a:solidFill>
                <a:latin typeface="Trebuchet MS" panose="020B0603020202020204" pitchFamily="34" charset="0"/>
              </a:rPr>
              <a:t>Prof. Ahmed Al-</a:t>
            </a:r>
            <a:r>
              <a:rPr lang="en-US" dirty="0" err="1">
                <a:solidFill>
                  <a:srgbClr val="000000"/>
                </a:solidFill>
                <a:latin typeface="Trebuchet MS" panose="020B0603020202020204" pitchFamily="34" charset="0"/>
              </a:rPr>
              <a:t>Salaymeh</a:t>
            </a:r>
            <a:endParaRPr lang="en-US" dirty="0">
              <a:solidFill>
                <a:srgbClr val="000000"/>
              </a:solidFill>
              <a:latin typeface="Trebuchet MS" panose="020B0603020202020204" pitchFamily="34" charset="0"/>
            </a:endParaRPr>
          </a:p>
        </p:txBody>
      </p:sp>
      <p:sp>
        <p:nvSpPr>
          <p:cNvPr id="4" name="Rectangle 3"/>
          <p:cNvSpPr/>
          <p:nvPr/>
        </p:nvSpPr>
        <p:spPr>
          <a:xfrm>
            <a:off x="107504" y="6320269"/>
            <a:ext cx="8892480" cy="523220"/>
          </a:xfrm>
          <a:prstGeom prst="rect">
            <a:avLst/>
          </a:prstGeom>
        </p:spPr>
        <p:txBody>
          <a:bodyPr wrap="square">
            <a:spAutoFit/>
          </a:bodyPr>
          <a:lstStyle/>
          <a:p>
            <a:pPr algn="ctr"/>
            <a:r>
              <a:rPr lang="en-US" sz="1400" dirty="0"/>
              <a:t>Promoting youth employment in remote areas in Jordan -(Job Jo)</a:t>
            </a:r>
          </a:p>
          <a:p>
            <a:pPr algn="ctr"/>
            <a:r>
              <a:rPr lang="en-US" sz="1400" dirty="0"/>
              <a:t> 598428-EPP-1-2018-1-JO-EPPKA2-CBHE-JP </a:t>
            </a:r>
          </a:p>
        </p:txBody>
      </p:sp>
      <p:pic>
        <p:nvPicPr>
          <p:cNvPr id="5" name="Picture 4" descr="C:\Users\Public\Music\University_of_Jordan_Logo.svg.png"/>
          <p:cNvPicPr>
            <a:picLocks noChangeAspect="1" noChangeArrowheads="1"/>
          </p:cNvPicPr>
          <p:nvPr/>
        </p:nvPicPr>
        <p:blipFill>
          <a:blip r:embed="rId2" cstate="print"/>
          <a:srcRect/>
          <a:stretch>
            <a:fillRect/>
          </a:stretch>
        </p:blipFill>
        <p:spPr bwMode="auto">
          <a:xfrm>
            <a:off x="1121418" y="4509120"/>
            <a:ext cx="1181453" cy="1497288"/>
          </a:xfrm>
          <a:prstGeom prst="rect">
            <a:avLst/>
          </a:prstGeom>
          <a:noFill/>
        </p:spPr>
      </p:pic>
    </p:spTree>
    <p:extLst>
      <p:ext uri="{BB962C8B-B14F-4D97-AF65-F5344CB8AC3E}">
        <p14:creationId xmlns:p14="http://schemas.microsoft.com/office/powerpoint/2010/main" xmlns="" val="1400942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904777" y="4127286"/>
            <a:ext cx="2843688" cy="1649144"/>
          </a:xfrm>
        </p:spPr>
        <p:txBody>
          <a:bodyPr>
            <a:noAutofit/>
          </a:bodyPr>
          <a:lstStyle/>
          <a:p>
            <a:pPr marL="0" indent="0" algn="just" fontAlgn="base">
              <a:buNone/>
            </a:pPr>
            <a:r>
              <a:rPr lang="en-US" sz="1400" dirty="0"/>
              <a:t>Improving the effectiveness of faculty members at UJ to strengthen the learning process amongst students, boosting their personal, social, academic and technological abilities.</a:t>
            </a:r>
          </a:p>
        </p:txBody>
      </p:sp>
      <p:sp>
        <p:nvSpPr>
          <p:cNvPr id="5" name="Rectangle 4"/>
          <p:cNvSpPr/>
          <p:nvPr/>
        </p:nvSpPr>
        <p:spPr>
          <a:xfrm>
            <a:off x="1122401" y="1613927"/>
            <a:ext cx="3161568" cy="1169551"/>
          </a:xfrm>
          <a:prstGeom prst="rect">
            <a:avLst/>
          </a:prstGeom>
        </p:spPr>
        <p:txBody>
          <a:bodyPr wrap="square">
            <a:spAutoFit/>
          </a:bodyPr>
          <a:lstStyle/>
          <a:p>
            <a:pPr fontAlgn="base"/>
            <a:r>
              <a:rPr lang="en-US" sz="1400" dirty="0"/>
              <a:t>Excelling  in research production and postgraduate programs in a way that serves local, regional and global communities in addition to developing the educational process. </a:t>
            </a:r>
          </a:p>
        </p:txBody>
      </p:sp>
      <p:sp>
        <p:nvSpPr>
          <p:cNvPr id="6" name="Rectangle 5"/>
          <p:cNvSpPr/>
          <p:nvPr/>
        </p:nvSpPr>
        <p:spPr>
          <a:xfrm>
            <a:off x="1080218" y="5226981"/>
            <a:ext cx="3203751" cy="954107"/>
          </a:xfrm>
          <a:prstGeom prst="rect">
            <a:avLst/>
          </a:prstGeom>
        </p:spPr>
        <p:txBody>
          <a:bodyPr wrap="square">
            <a:spAutoFit/>
          </a:bodyPr>
          <a:lstStyle/>
          <a:p>
            <a:pPr algn="just" fontAlgn="base"/>
            <a:r>
              <a:rPr lang="en-US" sz="1400" dirty="0"/>
              <a:t>Perfectly invest available human and material resources in order to serve the educational process and achieve its vision and mission.</a:t>
            </a:r>
          </a:p>
        </p:txBody>
      </p:sp>
      <p:sp>
        <p:nvSpPr>
          <p:cNvPr id="7" name="Rectangle 6"/>
          <p:cNvSpPr/>
          <p:nvPr/>
        </p:nvSpPr>
        <p:spPr>
          <a:xfrm>
            <a:off x="1080218" y="3140756"/>
            <a:ext cx="3258545" cy="1600438"/>
          </a:xfrm>
          <a:prstGeom prst="rect">
            <a:avLst/>
          </a:prstGeom>
        </p:spPr>
        <p:txBody>
          <a:bodyPr wrap="square">
            <a:spAutoFit/>
          </a:bodyPr>
          <a:lstStyle/>
          <a:p>
            <a:pPr algn="just" fontAlgn="base"/>
            <a:r>
              <a:rPr lang="en-US" sz="1400" dirty="0"/>
              <a:t>The development of the structure of UJ's programs, academic and administrative units to contribute to overcoming slack management, wasting of financial resources and increasing costs rather than achieving quality and development of its operations and outputs. </a:t>
            </a:r>
          </a:p>
        </p:txBody>
      </p:sp>
      <p:sp>
        <p:nvSpPr>
          <p:cNvPr id="8" name="Rectangle 7"/>
          <p:cNvSpPr/>
          <p:nvPr/>
        </p:nvSpPr>
        <p:spPr>
          <a:xfrm>
            <a:off x="5904777" y="2357577"/>
            <a:ext cx="2843687" cy="738664"/>
          </a:xfrm>
          <a:prstGeom prst="rect">
            <a:avLst/>
          </a:prstGeom>
        </p:spPr>
        <p:txBody>
          <a:bodyPr wrap="square">
            <a:spAutoFit/>
          </a:bodyPr>
          <a:lstStyle/>
          <a:p>
            <a:pPr algn="just" fontAlgn="base"/>
            <a:r>
              <a:rPr lang="en-US" sz="1400" dirty="0"/>
              <a:t>Strengthening ties with the local community, Arab and regional educational institutions and bodies.</a:t>
            </a:r>
          </a:p>
        </p:txBody>
      </p:sp>
      <p:grpSp>
        <p:nvGrpSpPr>
          <p:cNvPr id="9" name="Group 8"/>
          <p:cNvGrpSpPr/>
          <p:nvPr/>
        </p:nvGrpSpPr>
        <p:grpSpPr>
          <a:xfrm>
            <a:off x="338044" y="1710522"/>
            <a:ext cx="676680" cy="760915"/>
            <a:chOff x="974725" y="1862025"/>
            <a:chExt cx="676680" cy="760915"/>
          </a:xfrm>
        </p:grpSpPr>
        <p:sp>
          <p:nvSpPr>
            <p:cNvPr id="10" name="Hexagon 9"/>
            <p:cNvSpPr/>
            <p:nvPr/>
          </p:nvSpPr>
          <p:spPr bwMode="auto">
            <a:xfrm rot="5400000">
              <a:off x="932607" y="1904143"/>
              <a:ext cx="760915" cy="676680"/>
            </a:xfrm>
            <a:prstGeom prst="hexagon">
              <a:avLst/>
            </a:prstGeom>
            <a:solidFill>
              <a:srgbClr val="0070C0"/>
            </a:solidFill>
            <a:ln>
              <a:no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11" name="Hexagon 10"/>
            <p:cNvSpPr/>
            <p:nvPr/>
          </p:nvSpPr>
          <p:spPr bwMode="auto">
            <a:xfrm rot="5400000">
              <a:off x="1046467" y="1988345"/>
              <a:ext cx="533192" cy="508277"/>
            </a:xfrm>
            <a:prstGeom prst="hexagon">
              <a:avLst/>
            </a:prstGeom>
            <a:solidFill>
              <a:srgbClr val="007DDA"/>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grpSp>
        <p:nvGrpSpPr>
          <p:cNvPr id="12" name="Group 11"/>
          <p:cNvGrpSpPr/>
          <p:nvPr/>
        </p:nvGrpSpPr>
        <p:grpSpPr>
          <a:xfrm>
            <a:off x="326545" y="3377579"/>
            <a:ext cx="676680" cy="760915"/>
            <a:chOff x="712971" y="4146454"/>
            <a:chExt cx="676680" cy="760915"/>
          </a:xfrm>
        </p:grpSpPr>
        <p:grpSp>
          <p:nvGrpSpPr>
            <p:cNvPr id="13" name="Group 12"/>
            <p:cNvGrpSpPr/>
            <p:nvPr/>
          </p:nvGrpSpPr>
          <p:grpSpPr>
            <a:xfrm>
              <a:off x="712971" y="4146454"/>
              <a:ext cx="676680" cy="760915"/>
              <a:chOff x="974725" y="1862025"/>
              <a:chExt cx="676680" cy="760915"/>
            </a:xfrm>
          </p:grpSpPr>
          <p:sp>
            <p:nvSpPr>
              <p:cNvPr id="15" name="Hexagon 14"/>
              <p:cNvSpPr/>
              <p:nvPr/>
            </p:nvSpPr>
            <p:spPr bwMode="auto">
              <a:xfrm rot="5400000">
                <a:off x="932607" y="1904143"/>
                <a:ext cx="760915" cy="676680"/>
              </a:xfrm>
              <a:prstGeom prst="hexagon">
                <a:avLst/>
              </a:prstGeom>
              <a:solidFill>
                <a:srgbClr val="C00000"/>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16" name="Hexagon 15"/>
              <p:cNvSpPr/>
              <p:nvPr/>
            </p:nvSpPr>
            <p:spPr bwMode="auto">
              <a:xfrm rot="5400000">
                <a:off x="1046467" y="1988345"/>
                <a:ext cx="533192" cy="508277"/>
              </a:xfrm>
              <a:prstGeom prst="hexagon">
                <a:avLst/>
              </a:prstGeom>
              <a:solidFill>
                <a:srgbClr val="DA0000"/>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sp>
          <p:nvSpPr>
            <p:cNvPr id="14" name="TextBox 13"/>
            <p:cNvSpPr txBox="1"/>
            <p:nvPr/>
          </p:nvSpPr>
          <p:spPr>
            <a:xfrm>
              <a:off x="862742" y="4294352"/>
              <a:ext cx="442706" cy="400110"/>
            </a:xfrm>
            <a:prstGeom prst="rect">
              <a:avLst/>
            </a:prstGeom>
            <a:noFill/>
          </p:spPr>
          <p:txBody>
            <a:bodyPr wrap="square" rtlCol="0">
              <a:spAutoFit/>
            </a:bodyPr>
            <a:lstStyle/>
            <a:p>
              <a:r>
                <a:rPr lang="ar-SA" sz="2000" b="1" dirty="0">
                  <a:solidFill>
                    <a:schemeClr val="bg1"/>
                  </a:solidFill>
                </a:rPr>
                <a:t>7</a:t>
              </a:r>
              <a:endParaRPr lang="en-US" sz="2000" b="1" dirty="0">
                <a:solidFill>
                  <a:schemeClr val="bg1"/>
                </a:solidFill>
              </a:endParaRPr>
            </a:p>
          </p:txBody>
        </p:sp>
      </p:grpSp>
      <p:grpSp>
        <p:nvGrpSpPr>
          <p:cNvPr id="17" name="Group 16"/>
          <p:cNvGrpSpPr/>
          <p:nvPr/>
        </p:nvGrpSpPr>
        <p:grpSpPr>
          <a:xfrm>
            <a:off x="332993" y="5044636"/>
            <a:ext cx="1505404" cy="760915"/>
            <a:chOff x="6863600" y="1276976"/>
            <a:chExt cx="1505404" cy="760915"/>
          </a:xfrm>
        </p:grpSpPr>
        <p:grpSp>
          <p:nvGrpSpPr>
            <p:cNvPr id="18" name="Group 17"/>
            <p:cNvGrpSpPr/>
            <p:nvPr/>
          </p:nvGrpSpPr>
          <p:grpSpPr>
            <a:xfrm>
              <a:off x="6863600" y="1276976"/>
              <a:ext cx="676680" cy="760915"/>
              <a:chOff x="974725" y="1862025"/>
              <a:chExt cx="676680" cy="760915"/>
            </a:xfrm>
          </p:grpSpPr>
          <p:sp>
            <p:nvSpPr>
              <p:cNvPr id="20" name="Hexagon 19"/>
              <p:cNvSpPr/>
              <p:nvPr/>
            </p:nvSpPr>
            <p:spPr bwMode="auto">
              <a:xfrm rot="5400000">
                <a:off x="932607" y="1904143"/>
                <a:ext cx="760915" cy="676680"/>
              </a:xfrm>
              <a:prstGeom prst="hexagon">
                <a:avLst/>
              </a:prstGeom>
              <a:solidFill>
                <a:schemeClr val="accent6"/>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21" name="Hexagon 20"/>
              <p:cNvSpPr/>
              <p:nvPr/>
            </p:nvSpPr>
            <p:spPr bwMode="auto">
              <a:xfrm rot="5400000">
                <a:off x="1046467" y="1988345"/>
                <a:ext cx="533192" cy="508277"/>
              </a:xfrm>
              <a:prstGeom prst="hexagon">
                <a:avLst/>
              </a:prstGeom>
              <a:solidFill>
                <a:srgbClr val="70B096"/>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sp>
          <p:nvSpPr>
            <p:cNvPr id="19" name="TextBox 18"/>
            <p:cNvSpPr txBox="1"/>
            <p:nvPr/>
          </p:nvSpPr>
          <p:spPr>
            <a:xfrm>
              <a:off x="7021812" y="1476358"/>
              <a:ext cx="1347192" cy="400110"/>
            </a:xfrm>
            <a:prstGeom prst="rect">
              <a:avLst/>
            </a:prstGeom>
            <a:noFill/>
          </p:spPr>
          <p:txBody>
            <a:bodyPr wrap="square" rtlCol="0">
              <a:spAutoFit/>
            </a:bodyPr>
            <a:lstStyle/>
            <a:p>
              <a:r>
                <a:rPr lang="ar-SA" sz="2000" b="1" dirty="0">
                  <a:solidFill>
                    <a:schemeClr val="bg1"/>
                  </a:solidFill>
                </a:rPr>
                <a:t>8</a:t>
              </a:r>
              <a:endParaRPr lang="en-US" sz="2000" b="1" dirty="0">
                <a:solidFill>
                  <a:schemeClr val="bg1"/>
                </a:solidFill>
              </a:endParaRPr>
            </a:p>
          </p:txBody>
        </p:sp>
      </p:grpSp>
      <p:grpSp>
        <p:nvGrpSpPr>
          <p:cNvPr id="22" name="Group 21"/>
          <p:cNvGrpSpPr/>
          <p:nvPr/>
        </p:nvGrpSpPr>
        <p:grpSpPr>
          <a:xfrm>
            <a:off x="5076056" y="2357577"/>
            <a:ext cx="676680" cy="760915"/>
            <a:chOff x="6947799" y="3114837"/>
            <a:chExt cx="676680" cy="760915"/>
          </a:xfrm>
        </p:grpSpPr>
        <p:grpSp>
          <p:nvGrpSpPr>
            <p:cNvPr id="23" name="Group 22"/>
            <p:cNvGrpSpPr/>
            <p:nvPr/>
          </p:nvGrpSpPr>
          <p:grpSpPr>
            <a:xfrm>
              <a:off x="6947799" y="3114837"/>
              <a:ext cx="676680" cy="760915"/>
              <a:chOff x="974725" y="1862025"/>
              <a:chExt cx="676680" cy="760915"/>
            </a:xfrm>
            <a:solidFill>
              <a:srgbClr val="FF9933"/>
            </a:solidFill>
          </p:grpSpPr>
          <p:sp>
            <p:nvSpPr>
              <p:cNvPr id="25" name="Hexagon 24"/>
              <p:cNvSpPr/>
              <p:nvPr/>
            </p:nvSpPr>
            <p:spPr bwMode="auto">
              <a:xfrm rot="5400000">
                <a:off x="932607" y="1904143"/>
                <a:ext cx="760915" cy="676680"/>
              </a:xfrm>
              <a:prstGeom prst="hexagon">
                <a:avLst/>
              </a:prstGeom>
              <a:grp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26" name="Hexagon 25"/>
              <p:cNvSpPr/>
              <p:nvPr/>
            </p:nvSpPr>
            <p:spPr bwMode="auto">
              <a:xfrm rot="5400000">
                <a:off x="1046467" y="1988345"/>
                <a:ext cx="533192" cy="508277"/>
              </a:xfrm>
              <a:prstGeom prst="hexagon">
                <a:avLst/>
              </a:prstGeom>
              <a:solidFill>
                <a:srgbClr val="FFA74F"/>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sp>
          <p:nvSpPr>
            <p:cNvPr id="24" name="TextBox 23"/>
            <p:cNvSpPr txBox="1"/>
            <p:nvPr/>
          </p:nvSpPr>
          <p:spPr>
            <a:xfrm>
              <a:off x="7108991" y="3276261"/>
              <a:ext cx="359627" cy="400110"/>
            </a:xfrm>
            <a:prstGeom prst="rect">
              <a:avLst/>
            </a:prstGeom>
            <a:noFill/>
          </p:spPr>
          <p:txBody>
            <a:bodyPr wrap="square" rtlCol="0">
              <a:spAutoFit/>
            </a:bodyPr>
            <a:lstStyle/>
            <a:p>
              <a:r>
                <a:rPr lang="ar-SA" sz="2000" b="1" dirty="0">
                  <a:solidFill>
                    <a:schemeClr val="bg1"/>
                  </a:solidFill>
                </a:rPr>
                <a:t>9</a:t>
              </a:r>
              <a:endParaRPr lang="en-US" sz="2000" b="1" dirty="0">
                <a:solidFill>
                  <a:schemeClr val="bg1"/>
                </a:solidFill>
              </a:endParaRPr>
            </a:p>
          </p:txBody>
        </p:sp>
      </p:grpSp>
      <p:grpSp>
        <p:nvGrpSpPr>
          <p:cNvPr id="27" name="Group 26"/>
          <p:cNvGrpSpPr/>
          <p:nvPr/>
        </p:nvGrpSpPr>
        <p:grpSpPr>
          <a:xfrm>
            <a:off x="5076054" y="4360736"/>
            <a:ext cx="676680" cy="760915"/>
            <a:chOff x="7028170" y="5157427"/>
            <a:chExt cx="676680" cy="760915"/>
          </a:xfrm>
        </p:grpSpPr>
        <p:grpSp>
          <p:nvGrpSpPr>
            <p:cNvPr id="28" name="Group 27"/>
            <p:cNvGrpSpPr/>
            <p:nvPr/>
          </p:nvGrpSpPr>
          <p:grpSpPr>
            <a:xfrm>
              <a:off x="7028170" y="5157427"/>
              <a:ext cx="676680" cy="760915"/>
              <a:chOff x="6586430" y="5140053"/>
              <a:chExt cx="676680" cy="760915"/>
            </a:xfrm>
          </p:grpSpPr>
          <p:sp>
            <p:nvSpPr>
              <p:cNvPr id="30" name="Hexagon 29"/>
              <p:cNvSpPr/>
              <p:nvPr/>
            </p:nvSpPr>
            <p:spPr bwMode="auto">
              <a:xfrm rot="5400000">
                <a:off x="6544312" y="5182171"/>
                <a:ext cx="760915" cy="676680"/>
              </a:xfrm>
              <a:prstGeom prst="hexagon">
                <a:avLst/>
              </a:prstGeom>
              <a:solidFill>
                <a:srgbClr val="666666"/>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31" name="Hexagon 30"/>
              <p:cNvSpPr/>
              <p:nvPr/>
            </p:nvSpPr>
            <p:spPr bwMode="auto">
              <a:xfrm rot="5400000">
                <a:off x="6658099" y="5265261"/>
                <a:ext cx="533192" cy="508277"/>
              </a:xfrm>
              <a:prstGeom prst="hexagon">
                <a:avLst/>
              </a:prstGeom>
              <a:solidFill>
                <a:schemeClr val="bg1">
                  <a:lumMod val="5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sp>
          <p:nvSpPr>
            <p:cNvPr id="29" name="TextBox 28"/>
            <p:cNvSpPr txBox="1"/>
            <p:nvPr/>
          </p:nvSpPr>
          <p:spPr>
            <a:xfrm>
              <a:off x="7130544" y="5357482"/>
              <a:ext cx="532168" cy="400110"/>
            </a:xfrm>
            <a:prstGeom prst="rect">
              <a:avLst/>
            </a:prstGeom>
            <a:noFill/>
          </p:spPr>
          <p:txBody>
            <a:bodyPr wrap="square" rtlCol="0">
              <a:spAutoFit/>
            </a:bodyPr>
            <a:lstStyle/>
            <a:p>
              <a:r>
                <a:rPr lang="ar-SA" sz="2000" b="1" dirty="0">
                  <a:solidFill>
                    <a:schemeClr val="bg1"/>
                  </a:solidFill>
                </a:rPr>
                <a:t>10</a:t>
              </a:r>
              <a:endParaRPr lang="en-US" sz="2000" b="1" dirty="0">
                <a:solidFill>
                  <a:schemeClr val="bg1"/>
                </a:solidFill>
              </a:endParaRPr>
            </a:p>
          </p:txBody>
        </p:sp>
      </p:grpSp>
      <p:sp>
        <p:nvSpPr>
          <p:cNvPr id="32" name="TextBox 31"/>
          <p:cNvSpPr txBox="1"/>
          <p:nvPr/>
        </p:nvSpPr>
        <p:spPr>
          <a:xfrm>
            <a:off x="516497" y="1865942"/>
            <a:ext cx="442706" cy="400110"/>
          </a:xfrm>
          <a:prstGeom prst="rect">
            <a:avLst/>
          </a:prstGeom>
          <a:noFill/>
        </p:spPr>
        <p:txBody>
          <a:bodyPr wrap="square" rtlCol="0">
            <a:spAutoFit/>
          </a:bodyPr>
          <a:lstStyle/>
          <a:p>
            <a:r>
              <a:rPr lang="ar-SA" sz="2000" b="1" dirty="0">
                <a:solidFill>
                  <a:schemeClr val="bg1"/>
                </a:solidFill>
              </a:rPr>
              <a:t>6</a:t>
            </a:r>
            <a:endParaRPr lang="en-US" sz="2000" b="1" dirty="0">
              <a:solidFill>
                <a:schemeClr val="bg1"/>
              </a:solidFill>
            </a:endParaRPr>
          </a:p>
        </p:txBody>
      </p:sp>
      <p:sp>
        <p:nvSpPr>
          <p:cNvPr id="33" name="Rectangle 32"/>
          <p:cNvSpPr/>
          <p:nvPr/>
        </p:nvSpPr>
        <p:spPr>
          <a:xfrm>
            <a:off x="2615214" y="188640"/>
            <a:ext cx="1723549" cy="830997"/>
          </a:xfrm>
          <a:prstGeom prst="rect">
            <a:avLst/>
          </a:prstGeom>
        </p:spPr>
        <p:txBody>
          <a:bodyPr wrap="none">
            <a:spAutoFit/>
          </a:bodyPr>
          <a:lstStyle/>
          <a:p>
            <a:r>
              <a:rPr lang="en-US" sz="4800" b="1" i="1" dirty="0">
                <a:solidFill>
                  <a:schemeClr val="bg1"/>
                </a:solidFill>
              </a:rPr>
              <a:t>Goals</a:t>
            </a:r>
            <a:r>
              <a:rPr lang="en-US" sz="4000" b="1" dirty="0"/>
              <a:t> </a:t>
            </a:r>
          </a:p>
        </p:txBody>
      </p:sp>
    </p:spTree>
    <p:extLst>
      <p:ext uri="{BB962C8B-B14F-4D97-AF65-F5344CB8AC3E}">
        <p14:creationId xmlns:p14="http://schemas.microsoft.com/office/powerpoint/2010/main" xmlns="" val="1575977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76" y="-6052"/>
            <a:ext cx="8229600" cy="1143000"/>
          </a:xfrm>
        </p:spPr>
        <p:txBody>
          <a:bodyPr>
            <a:normAutofit/>
          </a:bodyPr>
          <a:lstStyle/>
          <a:p>
            <a:r>
              <a:rPr lang="en-US" sz="4800" b="1" i="1" dirty="0" smtClean="0">
                <a:solidFill>
                  <a:schemeClr val="bg1"/>
                </a:solidFill>
              </a:rPr>
              <a:t>Academic</a:t>
            </a:r>
            <a:endParaRPr lang="en-US" sz="4800" b="1" i="1" dirty="0">
              <a:solidFill>
                <a:schemeClr val="bg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72089346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646447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592" y="0"/>
            <a:ext cx="8229600" cy="1143000"/>
          </a:xfrm>
        </p:spPr>
        <p:txBody>
          <a:bodyPr>
            <a:normAutofit/>
          </a:bodyPr>
          <a:lstStyle/>
          <a:p>
            <a:r>
              <a:rPr lang="en-US" sz="3600" b="1" i="1" dirty="0">
                <a:solidFill>
                  <a:schemeClr val="bg1"/>
                </a:solidFill>
              </a:rPr>
              <a:t>UJ Experience in Erasmus+ Projects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26959197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536682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4160546635"/>
              </p:ext>
            </p:extLst>
          </p:nvPr>
        </p:nvGraphicFramePr>
        <p:xfrm>
          <a:off x="217991" y="1922404"/>
          <a:ext cx="8640960"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79512" y="188640"/>
            <a:ext cx="6048672" cy="584775"/>
          </a:xfrm>
          <a:prstGeom prst="rect">
            <a:avLst/>
          </a:prstGeom>
        </p:spPr>
        <p:txBody>
          <a:bodyPr wrap="square">
            <a:spAutoFit/>
          </a:bodyPr>
          <a:lstStyle/>
          <a:p>
            <a:r>
              <a:rPr lang="en-US" sz="3200" b="1" i="1" dirty="0">
                <a:solidFill>
                  <a:schemeClr val="bg1"/>
                </a:solidFill>
              </a:rPr>
              <a:t>UJ Experience in Erasmus+ Projects</a:t>
            </a:r>
            <a:endParaRPr lang="en-US" sz="3200" dirty="0"/>
          </a:p>
        </p:txBody>
      </p:sp>
      <p:grpSp>
        <p:nvGrpSpPr>
          <p:cNvPr id="6" name="Group 5"/>
          <p:cNvGrpSpPr/>
          <p:nvPr/>
        </p:nvGrpSpPr>
        <p:grpSpPr>
          <a:xfrm>
            <a:off x="217991" y="1340768"/>
            <a:ext cx="8640960" cy="524032"/>
            <a:chOff x="0" y="1032"/>
            <a:chExt cx="8229600" cy="524032"/>
          </a:xfrm>
        </p:grpSpPr>
        <p:sp>
          <p:nvSpPr>
            <p:cNvPr id="7" name="Rounded Rectangle 6"/>
            <p:cNvSpPr/>
            <p:nvPr/>
          </p:nvSpPr>
          <p:spPr>
            <a:xfrm>
              <a:off x="0" y="1032"/>
              <a:ext cx="8229600" cy="524032"/>
            </a:xfrm>
            <a:prstGeom prst="roundRect">
              <a:avLst/>
            </a:prstGeom>
            <a:solidFill>
              <a:schemeClr val="bg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txBox="1"/>
            <p:nvPr/>
          </p:nvSpPr>
          <p:spPr>
            <a:xfrm>
              <a:off x="25581" y="26613"/>
              <a:ext cx="8178438" cy="4728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1" kern="1200" dirty="0" smtClean="0"/>
                <a:t>Capacity building Projects</a:t>
              </a:r>
              <a:r>
                <a:rPr lang="ar-SA" sz="2000" b="1" i="1" kern="1200" dirty="0" smtClean="0"/>
                <a:t> </a:t>
              </a:r>
              <a:r>
                <a:rPr lang="en-US" sz="2000" b="1" i="1" kern="1200" dirty="0" smtClean="0"/>
                <a:t>at UJ-Erasmus+ Projects </a:t>
              </a:r>
              <a:endParaRPr lang="en-US" sz="2000" b="1" i="1" kern="1200" dirty="0"/>
            </a:p>
          </p:txBody>
        </p:sp>
      </p:grpSp>
    </p:spTree>
    <p:extLst>
      <p:ext uri="{BB962C8B-B14F-4D97-AF65-F5344CB8AC3E}">
        <p14:creationId xmlns:p14="http://schemas.microsoft.com/office/powerpoint/2010/main" xmlns="" val="3931675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140968"/>
            <a:ext cx="3856761" cy="923330"/>
          </a:xfrm>
          <a:prstGeom prst="rect">
            <a:avLst/>
          </a:prstGeom>
          <a:noFill/>
        </p:spPr>
        <p:txBody>
          <a:bodyPr wrap="none" lIns="91440" tIns="45720" rIns="91440" bIns="45720">
            <a:spAutoFit/>
          </a:bodyPr>
          <a:lstStyle/>
          <a:p>
            <a:pPr algn="ctr"/>
            <a:r>
              <a:rPr lang="en-US" sz="5400" b="1" cap="none" spc="0" dirty="0" smtClean="0">
                <a:ln w="12700">
                  <a:solidFill>
                    <a:schemeClr val="accent3">
                      <a:lumMod val="50000"/>
                    </a:schemeClr>
                  </a:solidFill>
                  <a:prstDash val="solid"/>
                </a:ln>
                <a:solidFill>
                  <a:schemeClr val="bg2">
                    <a:lumMod val="50000"/>
                  </a:schemeClr>
                </a:solidFill>
                <a:effectLst>
                  <a:innerShdw blurRad="177800">
                    <a:schemeClr val="accent3">
                      <a:lumMod val="50000"/>
                    </a:schemeClr>
                  </a:innerShdw>
                </a:effectLst>
              </a:rPr>
              <a:t>THANK YOU!</a:t>
            </a:r>
            <a:endParaRPr lang="en-US" sz="5400" b="1" cap="none" spc="0" dirty="0">
              <a:ln w="12700">
                <a:solidFill>
                  <a:schemeClr val="accent3">
                    <a:lumMod val="50000"/>
                  </a:schemeClr>
                </a:solidFill>
                <a:prstDash val="solid"/>
              </a:ln>
              <a:solidFill>
                <a:schemeClr val="bg2">
                  <a:lumMod val="50000"/>
                </a:schemeClr>
              </a:solidFill>
              <a:effectLst>
                <a:innerShdw blurRad="177800">
                  <a:schemeClr val="accent3">
                    <a:lumMod val="50000"/>
                  </a:schemeClr>
                </a:innerShdw>
              </a:effectLst>
            </a:endParaRPr>
          </a:p>
        </p:txBody>
      </p:sp>
    </p:spTree>
    <p:extLst>
      <p:ext uri="{BB962C8B-B14F-4D97-AF65-F5344CB8AC3E}">
        <p14:creationId xmlns:p14="http://schemas.microsoft.com/office/powerpoint/2010/main" xmlns="" val="1951636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584" y="260648"/>
            <a:ext cx="8229600" cy="1143000"/>
          </a:xfrm>
        </p:spPr>
        <p:txBody>
          <a:bodyPr>
            <a:normAutofit fontScale="90000"/>
          </a:bodyPr>
          <a:lstStyle/>
          <a:p>
            <a:r>
              <a:rPr lang="en-US" dirty="0">
                <a:solidFill>
                  <a:schemeClr val="bg1"/>
                </a:solidFill>
              </a:rPr>
              <a:t>The University of Jordan (UJ) </a:t>
            </a:r>
            <a:br>
              <a:rPr lang="en-US" dirty="0">
                <a:solidFill>
                  <a:schemeClr val="bg1"/>
                </a:solidFill>
              </a:rPr>
            </a:br>
            <a:endParaRPr lang="en-GB" dirty="0">
              <a:solidFill>
                <a:schemeClr val="bg1"/>
              </a:solidFill>
            </a:endParaRPr>
          </a:p>
        </p:txBody>
      </p:sp>
      <p:sp>
        <p:nvSpPr>
          <p:cNvPr id="4" name="Rectangle 3"/>
          <p:cNvSpPr/>
          <p:nvPr/>
        </p:nvSpPr>
        <p:spPr>
          <a:xfrm>
            <a:off x="3275856" y="6309320"/>
            <a:ext cx="1551900" cy="369332"/>
          </a:xfrm>
          <a:prstGeom prst="rect">
            <a:avLst/>
          </a:prstGeom>
        </p:spPr>
        <p:txBody>
          <a:bodyPr wrap="none">
            <a:spAutoFit/>
          </a:bodyPr>
          <a:lstStyle/>
          <a:p>
            <a:r>
              <a:rPr lang="en-US" dirty="0">
                <a:solidFill>
                  <a:schemeClr val="bg1">
                    <a:lumMod val="95000"/>
                  </a:schemeClr>
                </a:solidFill>
                <a:hlinkClick r:id="rId2"/>
              </a:rPr>
              <a:t>www.ju.edu.jo</a:t>
            </a:r>
            <a:endParaRPr lang="en-US" dirty="0">
              <a:solidFill>
                <a:schemeClr val="bg1">
                  <a:lumMod val="95000"/>
                </a:scheme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49" y="1340768"/>
            <a:ext cx="9121152" cy="4084845"/>
          </a:xfrm>
          <a:prstGeom prst="rect">
            <a:avLst/>
          </a:prstGeom>
        </p:spPr>
      </p:pic>
    </p:spTree>
    <p:extLst>
      <p:ext uri="{BB962C8B-B14F-4D97-AF65-F5344CB8AC3E}">
        <p14:creationId xmlns:p14="http://schemas.microsoft.com/office/powerpoint/2010/main" xmlns="" val="3818930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624" y="27856"/>
            <a:ext cx="8229600" cy="1143000"/>
          </a:xfrm>
        </p:spPr>
        <p:txBody>
          <a:bodyPr/>
          <a:lstStyle/>
          <a:p>
            <a:r>
              <a:rPr lang="en-US" b="1" dirty="0">
                <a:solidFill>
                  <a:schemeClr val="bg1"/>
                </a:solidFill>
              </a:rPr>
              <a:t>Facts</a:t>
            </a:r>
            <a:endParaRPr lang="en-US" dirty="0">
              <a:solidFill>
                <a:schemeClr val="bg1"/>
              </a:solidFill>
            </a:endParaRPr>
          </a:p>
        </p:txBody>
      </p:sp>
      <p:sp>
        <p:nvSpPr>
          <p:cNvPr id="4" name="Content Placeholder 2"/>
          <p:cNvSpPr>
            <a:spLocks noGrp="1"/>
          </p:cNvSpPr>
          <p:nvPr>
            <p:ph idx="1"/>
          </p:nvPr>
        </p:nvSpPr>
        <p:spPr>
          <a:xfrm>
            <a:off x="179512" y="1546610"/>
            <a:ext cx="6336704" cy="7931062"/>
          </a:xfrm>
        </p:spPr>
        <p:txBody>
          <a:bodyPr>
            <a:noAutofit/>
          </a:bodyPr>
          <a:lstStyle/>
          <a:p>
            <a:pPr>
              <a:buBlip>
                <a:blip r:embed="rId2"/>
              </a:buBlip>
            </a:pPr>
            <a:r>
              <a:rPr lang="en-US" sz="1800" dirty="0" smtClean="0"/>
              <a:t>Established </a:t>
            </a:r>
            <a:r>
              <a:rPr lang="en-US" sz="1800" dirty="0"/>
              <a:t>1962</a:t>
            </a:r>
            <a:endParaRPr lang="ar-SA" sz="1800" dirty="0"/>
          </a:p>
          <a:p>
            <a:pPr marL="0" indent="0">
              <a:buNone/>
            </a:pPr>
            <a:endParaRPr lang="en-US" sz="1800" dirty="0"/>
          </a:p>
          <a:p>
            <a:pPr>
              <a:buBlip>
                <a:blip r:embed="rId3"/>
              </a:buBlip>
            </a:pPr>
            <a:r>
              <a:rPr lang="en-US" sz="1800" dirty="0"/>
              <a:t>Since its foundation, the number of UJ graduates have exceeded 200,000 graduates around the world</a:t>
            </a:r>
            <a:endParaRPr lang="ar-SA" sz="1800" dirty="0"/>
          </a:p>
          <a:p>
            <a:pPr marL="0" indent="0">
              <a:buNone/>
            </a:pPr>
            <a:endParaRPr lang="en-US" sz="1800" dirty="0"/>
          </a:p>
          <a:p>
            <a:pPr>
              <a:buBlip>
                <a:blip r:embed="rId4"/>
              </a:buBlip>
            </a:pPr>
            <a:r>
              <a:rPr lang="en-US" sz="1800" dirty="0"/>
              <a:t>UJ’s employment reputation is 330 worldwide according to QS World Universities Ranking </a:t>
            </a:r>
            <a:r>
              <a:rPr lang="en-US" sz="1800" dirty="0" smtClean="0"/>
              <a:t>of 2019 </a:t>
            </a:r>
            <a:endParaRPr lang="ar-SA" sz="1800" dirty="0"/>
          </a:p>
          <a:p>
            <a:pPr marL="0" indent="0">
              <a:buNone/>
            </a:pPr>
            <a:endParaRPr lang="en-US" sz="1800" dirty="0"/>
          </a:p>
          <a:p>
            <a:pPr>
              <a:buBlip>
                <a:blip r:embed="rId5"/>
              </a:buBlip>
            </a:pPr>
            <a:r>
              <a:rPr lang="en-US" sz="1800" dirty="0" smtClean="0"/>
              <a:t>One </a:t>
            </a:r>
            <a:r>
              <a:rPr lang="en-US" sz="1800" dirty="0"/>
              <a:t>of the best </a:t>
            </a:r>
            <a:r>
              <a:rPr lang="en-US" sz="1800" dirty="0" smtClean="0"/>
              <a:t>650 </a:t>
            </a:r>
            <a:r>
              <a:rPr lang="en-US" sz="1800" dirty="0"/>
              <a:t>Universities worldwide </a:t>
            </a:r>
            <a:endParaRPr lang="ar-SA" sz="1800" dirty="0"/>
          </a:p>
          <a:p>
            <a:pPr marL="0" indent="0">
              <a:buNone/>
            </a:pPr>
            <a:endParaRPr lang="en-US" sz="1800" dirty="0"/>
          </a:p>
          <a:p>
            <a:pPr>
              <a:buBlip>
                <a:blip r:embed="rId2"/>
              </a:buBlip>
            </a:pPr>
            <a:r>
              <a:rPr lang="en-US" sz="1800" dirty="0"/>
              <a:t>O</a:t>
            </a:r>
            <a:r>
              <a:rPr lang="en-US" sz="1800" dirty="0" smtClean="0"/>
              <a:t>ne </a:t>
            </a:r>
            <a:r>
              <a:rPr lang="en-US" sz="1800" dirty="0"/>
              <a:t>of the best 10 Arab universities</a:t>
            </a:r>
            <a:endParaRPr lang="ar-SA" sz="1800" dirty="0"/>
          </a:p>
          <a:p>
            <a:pPr marL="0" indent="0">
              <a:buNone/>
            </a:pPr>
            <a:endParaRPr lang="en-US" sz="1800" dirty="0"/>
          </a:p>
          <a:p>
            <a:pPr>
              <a:buBlip>
                <a:blip r:embed="rId3"/>
              </a:buBlip>
            </a:pPr>
            <a:r>
              <a:rPr lang="en-US" sz="1800" dirty="0"/>
              <a:t>It has recently achieved 4 </a:t>
            </a:r>
            <a:r>
              <a:rPr lang="en-US" sz="1800" dirty="0" smtClean="0"/>
              <a:t>                        according </a:t>
            </a:r>
            <a:r>
              <a:rPr lang="en-US" sz="1800" dirty="0"/>
              <a:t>to QS. </a:t>
            </a:r>
            <a:endParaRPr lang="ar-JO" sz="1800" dirty="0"/>
          </a:p>
        </p:txBody>
      </p:sp>
      <p:pic>
        <p:nvPicPr>
          <p:cNvPr id="6" name="Picture 5" descr="OC Restaurant Week Dinner at Watermarc | | Cheers to Food"/>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059832" y="5445224"/>
            <a:ext cx="1151620" cy="219786"/>
          </a:xfrm>
          <a:prstGeom prst="rect">
            <a:avLst/>
          </a:prstGeom>
        </p:spPr>
      </p:pic>
      <p:pic>
        <p:nvPicPr>
          <p:cNvPr id="9" name="Picture 8"/>
          <p:cNvPicPr>
            <a:picLocks noChangeAspect="1"/>
          </p:cNvPicPr>
          <p:nvPr/>
        </p:nvPicPr>
        <p:blipFill>
          <a:blip r:embed="rId7" cstate="print"/>
          <a:stretch>
            <a:fillRect/>
          </a:stretch>
        </p:blipFill>
        <p:spPr>
          <a:xfrm>
            <a:off x="5724128" y="3501008"/>
            <a:ext cx="3207271" cy="1622068"/>
          </a:xfrm>
          <a:prstGeom prst="rect">
            <a:avLst/>
          </a:prstGeom>
        </p:spPr>
      </p:pic>
    </p:spTree>
    <p:extLst>
      <p:ext uri="{BB962C8B-B14F-4D97-AF65-F5344CB8AC3E}">
        <p14:creationId xmlns:p14="http://schemas.microsoft.com/office/powerpoint/2010/main" xmlns="" val="633318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10"/>
          <p:cNvGraphicFramePr>
            <a:graphicFrameLocks/>
          </p:cNvGraphicFramePr>
          <p:nvPr>
            <p:extLst>
              <p:ext uri="{D42A27DB-BD31-4B8C-83A1-F6EECF244321}">
                <p14:modId xmlns:p14="http://schemas.microsoft.com/office/powerpoint/2010/main" xmlns="" val="4162280417"/>
              </p:ext>
            </p:extLst>
          </p:nvPr>
        </p:nvGraphicFramePr>
        <p:xfrm>
          <a:off x="1331640" y="1320831"/>
          <a:ext cx="4896544" cy="44124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a:spLocks noChangeArrowheads="1"/>
          </p:cNvSpPr>
          <p:nvPr/>
        </p:nvSpPr>
        <p:spPr bwMode="auto">
          <a:xfrm>
            <a:off x="1331640" y="260648"/>
            <a:ext cx="5638801" cy="584200"/>
          </a:xfrm>
          <a:prstGeom prst="rect">
            <a:avLst/>
          </a:prstGeom>
          <a:noFill/>
          <a:ln w="9525">
            <a:noFill/>
            <a:miter lim="800000"/>
            <a:headEnd/>
            <a:tailEnd/>
          </a:ln>
        </p:spPr>
        <p:txBody>
          <a:bodyPr>
            <a:spAutoFit/>
          </a:bodyPr>
          <a:lstStyle/>
          <a:p>
            <a:pPr algn="l" rtl="0">
              <a:buClr>
                <a:srgbClr val="33CC33"/>
              </a:buClr>
              <a:defRPr/>
            </a:pPr>
            <a:r>
              <a:rPr lang="en-US" sz="3200" b="1" i="1" dirty="0">
                <a:solidFill>
                  <a:schemeClr val="bg1"/>
                </a:solidFill>
                <a:effectLst>
                  <a:outerShdw blurRad="38100" dist="38100" dir="2700000" algn="tl">
                    <a:srgbClr val="000000">
                      <a:alpha val="43137"/>
                    </a:srgbClr>
                  </a:outerShdw>
                </a:effectLst>
                <a:latin typeface="+mj-lt"/>
              </a:rPr>
              <a:t>Degree Programs:  </a:t>
            </a:r>
            <a:r>
              <a:rPr lang="en-US" sz="3200" b="1" i="1" dirty="0" smtClean="0">
                <a:solidFill>
                  <a:schemeClr val="bg1"/>
                </a:solidFill>
                <a:effectLst>
                  <a:outerShdw blurRad="38100" dist="38100" dir="2700000" algn="tl">
                    <a:srgbClr val="000000">
                      <a:alpha val="43137"/>
                    </a:srgbClr>
                  </a:outerShdw>
                </a:effectLst>
                <a:latin typeface="+mj-lt"/>
              </a:rPr>
              <a:t>250</a:t>
            </a:r>
            <a:endParaRPr lang="en-US" sz="3200" b="1" i="1" dirty="0">
              <a:solidFill>
                <a:schemeClr val="bg1"/>
              </a:solidFill>
              <a:effectLst>
                <a:outerShdw blurRad="38100" dist="38100" dir="2700000" algn="tl">
                  <a:srgbClr val="000000">
                    <a:alpha val="43137"/>
                  </a:srgbClr>
                </a:outerShdw>
              </a:effectLst>
              <a:latin typeface="+mj-lt"/>
            </a:endParaRPr>
          </a:p>
        </p:txBody>
      </p:sp>
      <p:pic>
        <p:nvPicPr>
          <p:cNvPr id="6" name="Picture 5" descr="Picture 14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32240" y="1340278"/>
            <a:ext cx="2411760" cy="1368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mana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32240" y="2923347"/>
            <a:ext cx="2411760" cy="1296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5219004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32240" y="4433918"/>
            <a:ext cx="2411760" cy="1299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38897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552" y="116632"/>
            <a:ext cx="8229600" cy="1143000"/>
          </a:xfrm>
        </p:spPr>
        <p:txBody>
          <a:bodyPr>
            <a:normAutofit fontScale="90000"/>
          </a:bodyPr>
          <a:lstStyle/>
          <a:p>
            <a:r>
              <a:rPr lang="en-US" altLang="ar-JO" b="1" i="1" dirty="0" smtClean="0">
                <a:solidFill>
                  <a:schemeClr val="bg1"/>
                </a:solidFill>
              </a:rPr>
              <a:t>Total Students: 31305</a:t>
            </a:r>
            <a:r>
              <a:rPr lang="en-US" altLang="ar-JO" b="1" i="1" dirty="0" smtClean="0">
                <a:solidFill>
                  <a:srgbClr val="0A700F"/>
                </a:solidFill>
              </a:rPr>
              <a:t> </a:t>
            </a:r>
            <a:r>
              <a:rPr lang="en-US" altLang="ar-JO" sz="3200" b="1" dirty="0">
                <a:latin typeface="Calibri" pitchFamily="34" charset="0"/>
                <a:ea typeface="Geneva"/>
                <a:cs typeface="Geneva"/>
              </a:rPr>
              <a:t/>
            </a:r>
            <a:br>
              <a:rPr lang="en-US" altLang="ar-JO" sz="3200" b="1" dirty="0">
                <a:latin typeface="Calibri" pitchFamily="34" charset="0"/>
                <a:ea typeface="Geneva"/>
                <a:cs typeface="Geneva"/>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509025521"/>
              </p:ext>
            </p:extLst>
          </p:nvPr>
        </p:nvGraphicFramePr>
        <p:xfrm>
          <a:off x="5076056" y="2492896"/>
          <a:ext cx="3610744" cy="26928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7"/>
          <p:cNvGraphicFramePr>
            <a:graphicFrameLocks/>
          </p:cNvGraphicFramePr>
          <p:nvPr>
            <p:extLst>
              <p:ext uri="{D42A27DB-BD31-4B8C-83A1-F6EECF244321}">
                <p14:modId xmlns:p14="http://schemas.microsoft.com/office/powerpoint/2010/main" xmlns="" val="2291565597"/>
              </p:ext>
            </p:extLst>
          </p:nvPr>
        </p:nvGraphicFramePr>
        <p:xfrm>
          <a:off x="179512" y="2492896"/>
          <a:ext cx="3816424" cy="26928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143520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552" y="0"/>
            <a:ext cx="8229600" cy="1143000"/>
          </a:xfrm>
        </p:spPr>
        <p:txBody>
          <a:bodyPr/>
          <a:lstStyle/>
          <a:p>
            <a:pPr>
              <a:spcBef>
                <a:spcPts val="400"/>
              </a:spcBef>
            </a:pPr>
            <a:r>
              <a:rPr lang="en-US" altLang="ar-JO" b="1" i="1" dirty="0">
                <a:solidFill>
                  <a:schemeClr val="bg1"/>
                </a:solidFill>
              </a:rPr>
              <a:t>Academic Staff: 1909</a:t>
            </a:r>
          </a:p>
        </p:txBody>
      </p:sp>
      <p:graphicFrame>
        <p:nvGraphicFramePr>
          <p:cNvPr id="4" name="Chart 7"/>
          <p:cNvGraphicFramePr>
            <a:graphicFrameLocks noGrp="1"/>
          </p:cNvGraphicFramePr>
          <p:nvPr>
            <p:ph idx="1"/>
            <p:extLst>
              <p:ext uri="{D42A27DB-BD31-4B8C-83A1-F6EECF244321}">
                <p14:modId xmlns:p14="http://schemas.microsoft.com/office/powerpoint/2010/main" xmlns="" val="430518817"/>
              </p:ext>
            </p:extLst>
          </p:nvPr>
        </p:nvGraphicFramePr>
        <p:xfrm>
          <a:off x="1403648" y="2276872"/>
          <a:ext cx="6203032" cy="29809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981911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55776" y="260649"/>
            <a:ext cx="3384376" cy="830997"/>
          </a:xfrm>
          <a:prstGeom prst="rect">
            <a:avLst/>
          </a:prstGeom>
        </p:spPr>
        <p:txBody>
          <a:bodyPr wrap="square">
            <a:spAutoFit/>
          </a:bodyPr>
          <a:lstStyle/>
          <a:p>
            <a:r>
              <a:rPr lang="en-US" sz="4800" b="1" i="1" dirty="0">
                <a:solidFill>
                  <a:schemeClr val="bg1"/>
                </a:solidFill>
              </a:rPr>
              <a:t>Mission</a:t>
            </a:r>
          </a:p>
        </p:txBody>
      </p:sp>
      <p:sp>
        <p:nvSpPr>
          <p:cNvPr id="8" name="Rectangle 7"/>
          <p:cNvSpPr/>
          <p:nvPr/>
        </p:nvSpPr>
        <p:spPr>
          <a:xfrm>
            <a:off x="611560" y="2413338"/>
            <a:ext cx="7848872" cy="2308324"/>
          </a:xfrm>
          <a:prstGeom prst="rect">
            <a:avLst/>
          </a:prstGeom>
        </p:spPr>
        <p:txBody>
          <a:bodyPr wrap="square">
            <a:spAutoFit/>
          </a:bodyPr>
          <a:lstStyle/>
          <a:p>
            <a:pPr rtl="1"/>
            <a:r>
              <a:rPr lang="en-US" sz="2400" b="1" dirty="0" smtClean="0">
                <a:solidFill>
                  <a:srgbClr val="333333"/>
                </a:solidFill>
                <a:latin typeface="&amp;quot"/>
              </a:rPr>
              <a:t>Providing </a:t>
            </a:r>
            <a:r>
              <a:rPr lang="en-US" sz="2400" b="1" dirty="0">
                <a:solidFill>
                  <a:srgbClr val="333333"/>
                </a:solidFill>
                <a:latin typeface="&amp;quot"/>
              </a:rPr>
              <a:t>students with fulfilling learning experiences, conducting knowledge-producing research, and building firm societal ties, within an environment conducive to creativity, innovation, and entrepreneurship; making efficient use of resources and forging fruitful partnerships.</a:t>
            </a:r>
            <a:endParaRPr lang="en-US" sz="2400" b="1" dirty="0"/>
          </a:p>
        </p:txBody>
      </p:sp>
    </p:spTree>
    <p:extLst>
      <p:ext uri="{BB962C8B-B14F-4D97-AF65-F5344CB8AC3E}">
        <p14:creationId xmlns:p14="http://schemas.microsoft.com/office/powerpoint/2010/main" xmlns="" val="1135144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0"/>
            <a:ext cx="8229600" cy="1143000"/>
          </a:xfrm>
        </p:spPr>
        <p:txBody>
          <a:bodyPr>
            <a:normAutofit/>
          </a:bodyPr>
          <a:lstStyle/>
          <a:p>
            <a:r>
              <a:rPr lang="en-US" sz="4800" b="1" i="1" dirty="0" smtClean="0">
                <a:solidFill>
                  <a:schemeClr val="bg1"/>
                </a:solidFill>
              </a:rPr>
              <a:t>Vision</a:t>
            </a:r>
            <a:endParaRPr lang="en-US" sz="4800" b="1" i="1" dirty="0">
              <a:solidFill>
                <a:schemeClr val="bg1"/>
              </a:solidFill>
            </a:endParaRPr>
          </a:p>
        </p:txBody>
      </p:sp>
      <p:sp>
        <p:nvSpPr>
          <p:cNvPr id="4" name="Rectangle 3"/>
          <p:cNvSpPr/>
          <p:nvPr/>
        </p:nvSpPr>
        <p:spPr>
          <a:xfrm>
            <a:off x="631032" y="2492896"/>
            <a:ext cx="6462464" cy="1200329"/>
          </a:xfrm>
          <a:prstGeom prst="rect">
            <a:avLst/>
          </a:prstGeom>
        </p:spPr>
        <p:txBody>
          <a:bodyPr wrap="square">
            <a:spAutoFit/>
          </a:bodyPr>
          <a:lstStyle/>
          <a:p>
            <a:r>
              <a:rPr lang="en-US" sz="2400" b="1" dirty="0">
                <a:solidFill>
                  <a:srgbClr val="333333"/>
                </a:solidFill>
                <a:latin typeface="&amp;quot"/>
              </a:rPr>
              <a:t>A university excelling in pedagogy, research, and innovation and advancing in global standing</a:t>
            </a:r>
          </a:p>
        </p:txBody>
      </p:sp>
    </p:spTree>
    <p:extLst>
      <p:ext uri="{BB962C8B-B14F-4D97-AF65-F5344CB8AC3E}">
        <p14:creationId xmlns:p14="http://schemas.microsoft.com/office/powerpoint/2010/main" xmlns="" val="3677993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584" y="44624"/>
            <a:ext cx="8229600" cy="1143000"/>
          </a:xfrm>
        </p:spPr>
        <p:txBody>
          <a:bodyPr>
            <a:normAutofit/>
          </a:bodyPr>
          <a:lstStyle/>
          <a:p>
            <a:r>
              <a:rPr lang="en-US" sz="4800" b="1" i="1" dirty="0" smtClean="0">
                <a:solidFill>
                  <a:schemeClr val="bg1"/>
                </a:solidFill>
              </a:rPr>
              <a:t>Goals </a:t>
            </a:r>
            <a:endParaRPr lang="en-US" sz="4800" b="1" i="1" dirty="0">
              <a:solidFill>
                <a:schemeClr val="bg1"/>
              </a:solidFill>
            </a:endParaRPr>
          </a:p>
        </p:txBody>
      </p:sp>
      <p:grpSp>
        <p:nvGrpSpPr>
          <p:cNvPr id="4" name="Group 3"/>
          <p:cNvGrpSpPr/>
          <p:nvPr/>
        </p:nvGrpSpPr>
        <p:grpSpPr>
          <a:xfrm>
            <a:off x="628766" y="1880646"/>
            <a:ext cx="676680" cy="760915"/>
            <a:chOff x="974725" y="1862025"/>
            <a:chExt cx="676680" cy="760915"/>
          </a:xfrm>
        </p:grpSpPr>
        <p:sp>
          <p:nvSpPr>
            <p:cNvPr id="5" name="Hexagon 4"/>
            <p:cNvSpPr/>
            <p:nvPr/>
          </p:nvSpPr>
          <p:spPr bwMode="auto">
            <a:xfrm rot="5400000">
              <a:off x="932607" y="1904143"/>
              <a:ext cx="760915" cy="676680"/>
            </a:xfrm>
            <a:prstGeom prst="hexagon">
              <a:avLst/>
            </a:prstGeom>
            <a:solidFill>
              <a:srgbClr val="0070C0"/>
            </a:solidFill>
            <a:ln>
              <a:no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6" name="Hexagon 5"/>
            <p:cNvSpPr/>
            <p:nvPr/>
          </p:nvSpPr>
          <p:spPr bwMode="auto">
            <a:xfrm rot="5400000">
              <a:off x="1046467" y="1988345"/>
              <a:ext cx="533192" cy="508277"/>
            </a:xfrm>
            <a:prstGeom prst="hexagon">
              <a:avLst/>
            </a:prstGeom>
            <a:solidFill>
              <a:srgbClr val="007DDA"/>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sp>
        <p:nvSpPr>
          <p:cNvPr id="7" name="TextBox 6"/>
          <p:cNvSpPr txBox="1"/>
          <p:nvPr/>
        </p:nvSpPr>
        <p:spPr>
          <a:xfrm>
            <a:off x="798646" y="2037892"/>
            <a:ext cx="422599" cy="400110"/>
          </a:xfrm>
          <a:prstGeom prst="rect">
            <a:avLst/>
          </a:prstGeom>
          <a:noFill/>
        </p:spPr>
        <p:txBody>
          <a:bodyPr wrap="square" rtlCol="0">
            <a:spAutoFit/>
          </a:bodyPr>
          <a:lstStyle/>
          <a:p>
            <a:r>
              <a:rPr lang="en-US" sz="2000" b="1" dirty="0">
                <a:solidFill>
                  <a:schemeClr val="bg1"/>
                </a:solidFill>
              </a:rPr>
              <a:t>1</a:t>
            </a:r>
          </a:p>
        </p:txBody>
      </p:sp>
      <p:grpSp>
        <p:nvGrpSpPr>
          <p:cNvPr id="8" name="Group 7"/>
          <p:cNvGrpSpPr/>
          <p:nvPr/>
        </p:nvGrpSpPr>
        <p:grpSpPr>
          <a:xfrm>
            <a:off x="671605" y="3614967"/>
            <a:ext cx="676680" cy="760915"/>
            <a:chOff x="712971" y="4146454"/>
            <a:chExt cx="676680" cy="760915"/>
          </a:xfrm>
        </p:grpSpPr>
        <p:grpSp>
          <p:nvGrpSpPr>
            <p:cNvPr id="9" name="Group 8"/>
            <p:cNvGrpSpPr/>
            <p:nvPr/>
          </p:nvGrpSpPr>
          <p:grpSpPr>
            <a:xfrm>
              <a:off x="712971" y="4146454"/>
              <a:ext cx="676680" cy="760915"/>
              <a:chOff x="974725" y="1862025"/>
              <a:chExt cx="676680" cy="760915"/>
            </a:xfrm>
          </p:grpSpPr>
          <p:sp>
            <p:nvSpPr>
              <p:cNvPr id="11" name="Hexagon 10"/>
              <p:cNvSpPr/>
              <p:nvPr/>
            </p:nvSpPr>
            <p:spPr bwMode="auto">
              <a:xfrm rot="5400000">
                <a:off x="932607" y="1904143"/>
                <a:ext cx="760915" cy="676680"/>
              </a:xfrm>
              <a:prstGeom prst="hexagon">
                <a:avLst/>
              </a:prstGeom>
              <a:solidFill>
                <a:srgbClr val="C00000"/>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12" name="Hexagon 11"/>
              <p:cNvSpPr/>
              <p:nvPr/>
            </p:nvSpPr>
            <p:spPr bwMode="auto">
              <a:xfrm rot="5400000">
                <a:off x="1046467" y="1988345"/>
                <a:ext cx="533192" cy="508277"/>
              </a:xfrm>
              <a:prstGeom prst="hexagon">
                <a:avLst/>
              </a:prstGeom>
              <a:solidFill>
                <a:srgbClr val="DA0000"/>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sp>
          <p:nvSpPr>
            <p:cNvPr id="10" name="TextBox 9"/>
            <p:cNvSpPr txBox="1"/>
            <p:nvPr/>
          </p:nvSpPr>
          <p:spPr>
            <a:xfrm>
              <a:off x="862742" y="4294352"/>
              <a:ext cx="442706" cy="400110"/>
            </a:xfrm>
            <a:prstGeom prst="rect">
              <a:avLst/>
            </a:prstGeom>
            <a:noFill/>
          </p:spPr>
          <p:txBody>
            <a:bodyPr wrap="square" rtlCol="0">
              <a:spAutoFit/>
            </a:bodyPr>
            <a:lstStyle/>
            <a:p>
              <a:r>
                <a:rPr lang="en-US" sz="2000" b="1" dirty="0">
                  <a:solidFill>
                    <a:schemeClr val="bg1"/>
                  </a:solidFill>
                </a:rPr>
                <a:t>2</a:t>
              </a:r>
            </a:p>
          </p:txBody>
        </p:sp>
      </p:grpSp>
      <p:sp>
        <p:nvSpPr>
          <p:cNvPr id="13" name="Content Placeholder 2"/>
          <p:cNvSpPr>
            <a:spLocks noGrp="1"/>
          </p:cNvSpPr>
          <p:nvPr>
            <p:ph idx="1"/>
          </p:nvPr>
        </p:nvSpPr>
        <p:spPr>
          <a:xfrm>
            <a:off x="5986107" y="4303832"/>
            <a:ext cx="3050389" cy="1241692"/>
          </a:xfrm>
        </p:spPr>
        <p:txBody>
          <a:bodyPr>
            <a:noAutofit/>
          </a:bodyPr>
          <a:lstStyle/>
          <a:p>
            <a:pPr marL="0" indent="0" fontAlgn="base">
              <a:buNone/>
            </a:pPr>
            <a:r>
              <a:rPr lang="en-US" sz="1400" dirty="0"/>
              <a:t>Providing safe, healthy and stable environment that encourages UJ's administrative, faculty members and students to learn, create and excel.</a:t>
            </a:r>
          </a:p>
        </p:txBody>
      </p:sp>
      <p:sp>
        <p:nvSpPr>
          <p:cNvPr id="14" name="Rectangle 13"/>
          <p:cNvSpPr/>
          <p:nvPr/>
        </p:nvSpPr>
        <p:spPr>
          <a:xfrm>
            <a:off x="1461205" y="1630020"/>
            <a:ext cx="3038787" cy="1661993"/>
          </a:xfrm>
          <a:prstGeom prst="rect">
            <a:avLst/>
          </a:prstGeom>
        </p:spPr>
        <p:txBody>
          <a:bodyPr wrap="square">
            <a:spAutoFit/>
          </a:bodyPr>
          <a:lstStyle/>
          <a:p>
            <a:pPr algn="just" fontAlgn="base"/>
            <a:r>
              <a:rPr lang="en-US" sz="1400" dirty="0"/>
              <a:t>Graduating outstanding students who can excel in public competitions, job markets and postgraduate programs, in light of pluralism and the change of environmental and technological requirements.</a:t>
            </a:r>
          </a:p>
          <a:p>
            <a:pPr algn="just" fontAlgn="base"/>
            <a:endParaRPr lang="en-US" dirty="0"/>
          </a:p>
        </p:txBody>
      </p:sp>
      <p:sp>
        <p:nvSpPr>
          <p:cNvPr id="15" name="Rectangle 14"/>
          <p:cNvSpPr/>
          <p:nvPr/>
        </p:nvSpPr>
        <p:spPr>
          <a:xfrm>
            <a:off x="1460574" y="5396340"/>
            <a:ext cx="2969726" cy="1015663"/>
          </a:xfrm>
          <a:prstGeom prst="rect">
            <a:avLst/>
          </a:prstGeom>
        </p:spPr>
        <p:txBody>
          <a:bodyPr wrap="square">
            <a:spAutoFit/>
          </a:bodyPr>
          <a:lstStyle/>
          <a:p>
            <a:pPr fontAlgn="base"/>
            <a:r>
              <a:rPr lang="en-US" sz="1400" dirty="0"/>
              <a:t>Excel in the academic and institutional side at both the undergraduate and postgraduate levels. </a:t>
            </a:r>
          </a:p>
          <a:p>
            <a:pPr fontAlgn="base"/>
            <a:endParaRPr lang="en-US" dirty="0"/>
          </a:p>
        </p:txBody>
      </p:sp>
      <p:sp>
        <p:nvSpPr>
          <p:cNvPr id="16" name="Rectangle 15"/>
          <p:cNvSpPr/>
          <p:nvPr/>
        </p:nvSpPr>
        <p:spPr>
          <a:xfrm>
            <a:off x="5986107" y="2345380"/>
            <a:ext cx="3050389" cy="954107"/>
          </a:xfrm>
          <a:prstGeom prst="rect">
            <a:avLst/>
          </a:prstGeom>
        </p:spPr>
        <p:txBody>
          <a:bodyPr wrap="square">
            <a:spAutoFit/>
          </a:bodyPr>
          <a:lstStyle/>
          <a:p>
            <a:pPr algn="just" fontAlgn="base"/>
            <a:r>
              <a:rPr lang="en-US" sz="1400" dirty="0"/>
              <a:t>Promoting the spirit of loyalty and pride amongst faculty members, administrative staff, students and alumni.</a:t>
            </a:r>
          </a:p>
        </p:txBody>
      </p:sp>
      <p:sp>
        <p:nvSpPr>
          <p:cNvPr id="17" name="Rectangle 16"/>
          <p:cNvSpPr/>
          <p:nvPr/>
        </p:nvSpPr>
        <p:spPr>
          <a:xfrm>
            <a:off x="1461205" y="3561461"/>
            <a:ext cx="2969094" cy="1169551"/>
          </a:xfrm>
          <a:prstGeom prst="rect">
            <a:avLst/>
          </a:prstGeom>
        </p:spPr>
        <p:txBody>
          <a:bodyPr wrap="square">
            <a:spAutoFit/>
          </a:bodyPr>
          <a:lstStyle/>
          <a:p>
            <a:pPr algn="just" fontAlgn="base"/>
            <a:r>
              <a:rPr lang="en-US" sz="1400" dirty="0"/>
              <a:t>Readiness for accountability by higher education officials for the provision of quality in its programs, services and procedures as well as its commitment to the laws and regulations.</a:t>
            </a:r>
          </a:p>
        </p:txBody>
      </p:sp>
      <p:sp>
        <p:nvSpPr>
          <p:cNvPr id="21" name="TextBox 20"/>
          <p:cNvSpPr txBox="1"/>
          <p:nvPr/>
        </p:nvSpPr>
        <p:spPr>
          <a:xfrm>
            <a:off x="798646" y="2037892"/>
            <a:ext cx="422599" cy="400110"/>
          </a:xfrm>
          <a:prstGeom prst="rect">
            <a:avLst/>
          </a:prstGeom>
          <a:noFill/>
        </p:spPr>
        <p:txBody>
          <a:bodyPr wrap="square" rtlCol="0">
            <a:spAutoFit/>
          </a:bodyPr>
          <a:lstStyle/>
          <a:p>
            <a:r>
              <a:rPr lang="en-US" sz="2000" b="1" dirty="0">
                <a:solidFill>
                  <a:schemeClr val="bg1"/>
                </a:solidFill>
              </a:rPr>
              <a:t>1</a:t>
            </a:r>
          </a:p>
        </p:txBody>
      </p:sp>
      <p:grpSp>
        <p:nvGrpSpPr>
          <p:cNvPr id="27" name="Group 26"/>
          <p:cNvGrpSpPr/>
          <p:nvPr/>
        </p:nvGrpSpPr>
        <p:grpSpPr>
          <a:xfrm>
            <a:off x="628765" y="5397815"/>
            <a:ext cx="1505404" cy="760915"/>
            <a:chOff x="6863600" y="1276976"/>
            <a:chExt cx="1505404" cy="760915"/>
          </a:xfrm>
        </p:grpSpPr>
        <p:grpSp>
          <p:nvGrpSpPr>
            <p:cNvPr id="28" name="Group 27"/>
            <p:cNvGrpSpPr/>
            <p:nvPr/>
          </p:nvGrpSpPr>
          <p:grpSpPr>
            <a:xfrm>
              <a:off x="6863600" y="1276976"/>
              <a:ext cx="676680" cy="760915"/>
              <a:chOff x="974725" y="1862025"/>
              <a:chExt cx="676680" cy="760915"/>
            </a:xfrm>
          </p:grpSpPr>
          <p:sp>
            <p:nvSpPr>
              <p:cNvPr id="30" name="Hexagon 29"/>
              <p:cNvSpPr/>
              <p:nvPr/>
            </p:nvSpPr>
            <p:spPr bwMode="auto">
              <a:xfrm rot="5400000">
                <a:off x="932607" y="1904143"/>
                <a:ext cx="760915" cy="676680"/>
              </a:xfrm>
              <a:prstGeom prst="hexagon">
                <a:avLst/>
              </a:prstGeom>
              <a:solidFill>
                <a:schemeClr val="accent6"/>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31" name="Hexagon 30"/>
              <p:cNvSpPr/>
              <p:nvPr/>
            </p:nvSpPr>
            <p:spPr bwMode="auto">
              <a:xfrm rot="5400000">
                <a:off x="1046467" y="1988345"/>
                <a:ext cx="533192" cy="508277"/>
              </a:xfrm>
              <a:prstGeom prst="hexagon">
                <a:avLst/>
              </a:prstGeom>
              <a:solidFill>
                <a:srgbClr val="70B096"/>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sp>
          <p:nvSpPr>
            <p:cNvPr id="29" name="TextBox 28"/>
            <p:cNvSpPr txBox="1"/>
            <p:nvPr/>
          </p:nvSpPr>
          <p:spPr>
            <a:xfrm>
              <a:off x="7021812" y="1476358"/>
              <a:ext cx="1347192" cy="400110"/>
            </a:xfrm>
            <a:prstGeom prst="rect">
              <a:avLst/>
            </a:prstGeom>
            <a:noFill/>
          </p:spPr>
          <p:txBody>
            <a:bodyPr wrap="square" rtlCol="0">
              <a:spAutoFit/>
            </a:bodyPr>
            <a:lstStyle/>
            <a:p>
              <a:r>
                <a:rPr lang="en-US" sz="2000" b="1" dirty="0">
                  <a:solidFill>
                    <a:schemeClr val="bg1"/>
                  </a:solidFill>
                </a:rPr>
                <a:t>3</a:t>
              </a:r>
            </a:p>
          </p:txBody>
        </p:sp>
      </p:grpSp>
      <p:grpSp>
        <p:nvGrpSpPr>
          <p:cNvPr id="32" name="Group 31"/>
          <p:cNvGrpSpPr/>
          <p:nvPr/>
        </p:nvGrpSpPr>
        <p:grpSpPr>
          <a:xfrm>
            <a:off x="5095783" y="2584088"/>
            <a:ext cx="676680" cy="760915"/>
            <a:chOff x="6947799" y="3114837"/>
            <a:chExt cx="676680" cy="760915"/>
          </a:xfrm>
        </p:grpSpPr>
        <p:grpSp>
          <p:nvGrpSpPr>
            <p:cNvPr id="33" name="Group 32"/>
            <p:cNvGrpSpPr/>
            <p:nvPr/>
          </p:nvGrpSpPr>
          <p:grpSpPr>
            <a:xfrm>
              <a:off x="6947799" y="3114837"/>
              <a:ext cx="676680" cy="760915"/>
              <a:chOff x="974725" y="1862025"/>
              <a:chExt cx="676680" cy="760915"/>
            </a:xfrm>
            <a:solidFill>
              <a:srgbClr val="FF9933"/>
            </a:solidFill>
          </p:grpSpPr>
          <p:sp>
            <p:nvSpPr>
              <p:cNvPr id="35" name="Hexagon 34"/>
              <p:cNvSpPr/>
              <p:nvPr/>
            </p:nvSpPr>
            <p:spPr bwMode="auto">
              <a:xfrm rot="5400000">
                <a:off x="932607" y="1904143"/>
                <a:ext cx="760915" cy="676680"/>
              </a:xfrm>
              <a:prstGeom prst="hexagon">
                <a:avLst/>
              </a:prstGeom>
              <a:grp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36" name="Hexagon 35"/>
              <p:cNvSpPr/>
              <p:nvPr/>
            </p:nvSpPr>
            <p:spPr bwMode="auto">
              <a:xfrm rot="5400000">
                <a:off x="1046467" y="1988345"/>
                <a:ext cx="533192" cy="508277"/>
              </a:xfrm>
              <a:prstGeom prst="hexagon">
                <a:avLst/>
              </a:prstGeom>
              <a:solidFill>
                <a:srgbClr val="FFA74F"/>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sp>
          <p:nvSpPr>
            <p:cNvPr id="34" name="TextBox 33"/>
            <p:cNvSpPr txBox="1"/>
            <p:nvPr/>
          </p:nvSpPr>
          <p:spPr>
            <a:xfrm>
              <a:off x="7108991" y="3276261"/>
              <a:ext cx="359627" cy="400110"/>
            </a:xfrm>
            <a:prstGeom prst="rect">
              <a:avLst/>
            </a:prstGeom>
            <a:noFill/>
          </p:spPr>
          <p:txBody>
            <a:bodyPr wrap="square" rtlCol="0">
              <a:spAutoFit/>
            </a:bodyPr>
            <a:lstStyle/>
            <a:p>
              <a:r>
                <a:rPr lang="en-US" sz="2000" b="1" dirty="0">
                  <a:solidFill>
                    <a:schemeClr val="bg1"/>
                  </a:solidFill>
                </a:rPr>
                <a:t>4</a:t>
              </a:r>
            </a:p>
          </p:txBody>
        </p:sp>
      </p:grpSp>
      <p:grpSp>
        <p:nvGrpSpPr>
          <p:cNvPr id="37" name="Group 36"/>
          <p:cNvGrpSpPr/>
          <p:nvPr/>
        </p:nvGrpSpPr>
        <p:grpSpPr>
          <a:xfrm>
            <a:off x="5103744" y="4545332"/>
            <a:ext cx="1520960" cy="760915"/>
            <a:chOff x="7028170" y="5157427"/>
            <a:chExt cx="1520960" cy="760915"/>
          </a:xfrm>
        </p:grpSpPr>
        <p:grpSp>
          <p:nvGrpSpPr>
            <p:cNvPr id="38" name="Group 37"/>
            <p:cNvGrpSpPr/>
            <p:nvPr/>
          </p:nvGrpSpPr>
          <p:grpSpPr>
            <a:xfrm>
              <a:off x="7028170" y="5157427"/>
              <a:ext cx="676680" cy="760915"/>
              <a:chOff x="6586430" y="5140053"/>
              <a:chExt cx="676680" cy="760915"/>
            </a:xfrm>
          </p:grpSpPr>
          <p:sp>
            <p:nvSpPr>
              <p:cNvPr id="40" name="Hexagon 39"/>
              <p:cNvSpPr/>
              <p:nvPr/>
            </p:nvSpPr>
            <p:spPr bwMode="auto">
              <a:xfrm rot="5400000">
                <a:off x="6544312" y="5182171"/>
                <a:ext cx="760915" cy="676680"/>
              </a:xfrm>
              <a:prstGeom prst="hexagon">
                <a:avLst/>
              </a:prstGeom>
              <a:solidFill>
                <a:srgbClr val="666666"/>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41" name="Hexagon 40"/>
              <p:cNvSpPr/>
              <p:nvPr/>
            </p:nvSpPr>
            <p:spPr bwMode="auto">
              <a:xfrm rot="5400000">
                <a:off x="6658099" y="5265261"/>
                <a:ext cx="533192" cy="508277"/>
              </a:xfrm>
              <a:prstGeom prst="hexagon">
                <a:avLst/>
              </a:prstGeom>
              <a:solidFill>
                <a:schemeClr val="bg1">
                  <a:lumMod val="5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sp>
          <p:nvSpPr>
            <p:cNvPr id="39" name="TextBox 38"/>
            <p:cNvSpPr txBox="1"/>
            <p:nvPr/>
          </p:nvSpPr>
          <p:spPr>
            <a:xfrm>
              <a:off x="7201938" y="5360934"/>
              <a:ext cx="1347192" cy="400110"/>
            </a:xfrm>
            <a:prstGeom prst="rect">
              <a:avLst/>
            </a:prstGeom>
            <a:noFill/>
          </p:spPr>
          <p:txBody>
            <a:bodyPr wrap="square" rtlCol="0">
              <a:spAutoFit/>
            </a:bodyPr>
            <a:lstStyle/>
            <a:p>
              <a:r>
                <a:rPr lang="en-US" sz="2000" b="1" dirty="0">
                  <a:solidFill>
                    <a:schemeClr val="bg1"/>
                  </a:solidFill>
                </a:rPr>
                <a:t>5</a:t>
              </a:r>
            </a:p>
          </p:txBody>
        </p:sp>
      </p:grpSp>
    </p:spTree>
    <p:extLst>
      <p:ext uri="{BB962C8B-B14F-4D97-AF65-F5344CB8AC3E}">
        <p14:creationId xmlns:p14="http://schemas.microsoft.com/office/powerpoint/2010/main" xmlns="" val="868760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ImageCreateDate xmlns="060A2024-F6EB-4942-AB8B-FD2115F58C2D" xsi:nil="true"/>
    <wic_System_Copyright xmlns="http://schemas.microsoft.com/sharepoint/v3/fields" xsi:nil="true"/>
    <_dlc_DocId xmlns="22fd18e6-64cf-4f9f-aa22-5c0dbd791516">XJEAPHMFWCY4-20-53</_dlc_DocId>
    <_dlc_DocIdUrl xmlns="22fd18e6-64cf-4f9f-aa22-5c0dbd791516">
      <Url>https://mutah.edu.jo/_layouts/DocIdRedir.aspx?ID=XJEAPHMFWCY4-20-53</Url>
      <Description>XJEAPHMFWCY4-20-53</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0FE7F837F8B1924E8065DDDFEB6A4392" ma:contentTypeVersion="0" ma:contentTypeDescription="Upload an image." ma:contentTypeScope="" ma:versionID="ddc70aa3ddcce86d4d521180d65448d5">
  <xsd:schema xmlns:xsd="http://www.w3.org/2001/XMLSchema" xmlns:xs="http://www.w3.org/2001/XMLSchema" xmlns:p="http://schemas.microsoft.com/office/2006/metadata/properties" xmlns:ns1="http://schemas.microsoft.com/sharepoint/v3" xmlns:ns2="060A2024-F6EB-4942-AB8B-FD2115F58C2D" xmlns:ns3="22fd18e6-64cf-4f9f-aa22-5c0dbd791516" xmlns:ns4="http://schemas.microsoft.com/sharepoint/v3/fields" targetNamespace="http://schemas.microsoft.com/office/2006/metadata/properties" ma:root="true" ma:fieldsID="c6385d98d2bcdd5b26376b89d8167d62" ns1:_="" ns2:_="" ns3:_="" ns4:_="">
    <xsd:import namespace="http://schemas.microsoft.com/sharepoint/v3"/>
    <xsd:import namespace="060A2024-F6EB-4942-AB8B-FD2115F58C2D"/>
    <xsd:import namespace="22fd18e6-64cf-4f9f-aa22-5c0dbd791516"/>
    <xsd:import namespace="http://schemas.microsoft.com/sharepoint/v3/fields"/>
    <xsd:element name="properties">
      <xsd:complexType>
        <xsd:sequence>
          <xsd:element name="documentManagement">
            <xsd:complexType>
              <xsd:all>
                <xsd:element ref="ns3:_dlc_DocId" minOccurs="0"/>
                <xsd:element ref="ns3:_dlc_DocIdUrl" minOccurs="0"/>
                <xsd:element ref="ns3:_dlc_DocIdPersistId" minOccurs="0"/>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4:wic_System_Copyrigh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11" nillable="true" ma:displayName="URL Path" ma:hidden="true" ma:list="Docs" ma:internalName="FileRef" ma:readOnly="true" ma:showField="FullUrl">
      <xsd:simpleType>
        <xsd:restriction base="dms:Lookup"/>
      </xsd:simpleType>
    </xsd:element>
    <xsd:element name="File_x0020_Type" ma:index="12" nillable="true" ma:displayName="File Type" ma:hidden="true" ma:internalName="File_x0020_Type" ma:readOnly="true">
      <xsd:simpleType>
        <xsd:restriction base="dms:Text"/>
      </xsd:simpleType>
    </xsd:element>
    <xsd:element name="HTML_x0020_File_x0020_Type" ma:index="13" nillable="true" ma:displayName="HTML File Type" ma:hidden="true" ma:internalName="HTML_x0020_File_x0020_Type" ma:readOnly="true">
      <xsd:simpleType>
        <xsd:restriction base="dms:Text"/>
      </xsd:simpleType>
    </xsd:element>
    <xsd:element name="FSObjType" ma:index="14"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060A2024-F6EB-4942-AB8B-FD2115F58C2D" elementFormDefault="qualified">
    <xsd:import namespace="http://schemas.microsoft.com/office/2006/documentManagement/types"/>
    <xsd:import namespace="http://schemas.microsoft.com/office/infopath/2007/PartnerControls"/>
    <xsd:element name="ThumbnailExists" ma:index="21" nillable="true" ma:displayName="Thumbnail Exists" ma:default="FALSE" ma:hidden="true" ma:internalName="ThumbnailExists" ma:readOnly="true">
      <xsd:simpleType>
        <xsd:restriction base="dms:Boolean"/>
      </xsd:simpleType>
    </xsd:element>
    <xsd:element name="PreviewExists" ma:index="22" nillable="true" ma:displayName="Preview Exists" ma:default="FALSE" ma:hidden="true" ma:internalName="PreviewExists" ma:readOnly="true">
      <xsd:simpleType>
        <xsd:restriction base="dms:Boolean"/>
      </xsd:simpleType>
    </xsd:element>
    <xsd:element name="ImageWidth" ma:index="23" nillable="true" ma:displayName="Width" ma:internalName="ImageWidth" ma:readOnly="true">
      <xsd:simpleType>
        <xsd:restriction base="dms:Unknown"/>
      </xsd:simpleType>
    </xsd:element>
    <xsd:element name="ImageHeight" ma:index="25" nillable="true" ma:displayName="Height" ma:internalName="ImageHeight" ma:readOnly="true">
      <xsd:simpleType>
        <xsd:restriction base="dms:Unknown"/>
      </xsd:simpleType>
    </xsd:element>
    <xsd:element name="ImageCreateDate" ma:index="28"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2fd18e6-64cf-4f9f-aa22-5c0dbd79151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9"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7"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6" ma:displayName="Comments"/>
        <xsd:element name="keywords" minOccurs="0" maxOccurs="1" type="xsd:string" ma:index="1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8BC4FE-91FB-4171-A1BF-C39B6949081B}"/>
</file>

<file path=customXml/itemProps2.xml><?xml version="1.0" encoding="utf-8"?>
<ds:datastoreItem xmlns:ds="http://schemas.openxmlformats.org/officeDocument/2006/customXml" ds:itemID="{FD7FB455-E757-4836-BB56-76EE73E16883}"/>
</file>

<file path=customXml/itemProps3.xml><?xml version="1.0" encoding="utf-8"?>
<ds:datastoreItem xmlns:ds="http://schemas.openxmlformats.org/officeDocument/2006/customXml" ds:itemID="{6F56D12D-7252-427C-A3ED-FBE62B2616CD}"/>
</file>

<file path=customXml/itemProps4.xml><?xml version="1.0" encoding="utf-8"?>
<ds:datastoreItem xmlns:ds="http://schemas.openxmlformats.org/officeDocument/2006/customXml" ds:itemID="{811125AC-FEA9-4A9A-8CE3-55E711A86155}"/>
</file>

<file path=docProps/app.xml><?xml version="1.0" encoding="utf-8"?>
<Properties xmlns="http://schemas.openxmlformats.org/officeDocument/2006/extended-properties" xmlns:vt="http://schemas.openxmlformats.org/officeDocument/2006/docPropsVTypes">
  <Template/>
  <TotalTime>187</TotalTime>
  <Words>672</Words>
  <Application>Microsoft Office PowerPoint</Application>
  <PresentationFormat>On-screen Show (4:3)</PresentationFormat>
  <Paragraphs>102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The University of Jordan (UJ)  </vt:lpstr>
      <vt:lpstr>Facts</vt:lpstr>
      <vt:lpstr>Slide 4</vt:lpstr>
      <vt:lpstr>Total Students: 31305  </vt:lpstr>
      <vt:lpstr>Academic Staff: 1909</vt:lpstr>
      <vt:lpstr>Slide 7</vt:lpstr>
      <vt:lpstr>Vision</vt:lpstr>
      <vt:lpstr>Goals </vt:lpstr>
      <vt:lpstr>Slide 10</vt:lpstr>
      <vt:lpstr>Academic</vt:lpstr>
      <vt:lpstr>UJ Experience in Erasmus+ Projects</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Civil Head</cp:lastModifiedBy>
  <cp:revision>15</cp:revision>
  <dcterms:created xsi:type="dcterms:W3CDTF">2018-09-11T16:13:06Z</dcterms:created>
  <dcterms:modified xsi:type="dcterms:W3CDTF">2019-02-22T14:56:40Z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0x0101009148F5A04DDD49CBA7127AADA5FB792B00AADE34325A8B49CDA8BB4DB53328F214000FE7F837F8B1924E8065DDDFEB6A4392</vt:lpwstr>
  </property>
  <property fmtid="{D5CDD505-2E9C-101B-9397-08002B2CF9AE}" pid="3" name="_dlc_DocIdItemGuid">
    <vt:lpwstr>2ce0a125-59f9-4150-91ba-84d72ec81afa</vt:lpwstr>
  </property>
</Properties>
</file>