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 Id="rId30"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XJEAPHMFWCY4-20-112</_dlc_DocId>
    <_dlc_DocIdUrl xmlns="22fd18e6-64cf-4f9f-aa22-5c0dbd791516">
      <Url>https://mutah.edu.jo/_layouts/DocIdRedir.aspx?ID=XJEAPHMFWCY4-20-112</Url>
      <Description>XJEAPHMFWCY4-20-112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0618E7E-6D80-4345-8134-51FB198185E1}"/>
</file>

<file path=customXml/itemProps2.xml><?xml version="1.0" encoding="utf-8"?>
<ds:datastoreItem xmlns:ds="http://schemas.openxmlformats.org/officeDocument/2006/customXml" ds:itemID="{68A8901F-4511-443E-AA83-2CCC86C96AFC}"/>
</file>

<file path=customXml/itemProps3.xml><?xml version="1.0" encoding="utf-8"?>
<ds:datastoreItem xmlns:ds="http://schemas.openxmlformats.org/officeDocument/2006/customXml" ds:itemID="{4A613ECC-A5B8-4560-9CBA-71E478596851}"/>
</file>

<file path=customXml/itemProps4.xml><?xml version="1.0" encoding="utf-8"?>
<ds:datastoreItem xmlns:ds="http://schemas.openxmlformats.org/officeDocument/2006/customXml" ds:itemID="{12ADAF3C-E86A-465B-89A8-022D75BA946D}"/>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99aaa383-4cf8-4738-82ca-e8ca6a59a2ec</vt:lpwstr>
  </property>
</Properties>
</file>