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  <p:sldMasterId id="2147483709" r:id="rId2"/>
    <p:sldMasterId id="2147483710" r:id="rId3"/>
    <p:sldMasterId id="2147483711" r:id="rId4"/>
    <p:sldMasterId id="2147483712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</p:sldIdLst>
  <p:sldSz cx="9144000" cy="6858000" type="screen4x3"/>
  <p:notesSz cx="6669088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777607" y="0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0" name="Shape 470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Shape 481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Shape 492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Shape 516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Shape 541"/>
          <p:cNvSpPr txBox="1">
            <a:spLocks noGrp="1"/>
          </p:cNvSpPr>
          <p:nvPr>
            <p:ph type="sldNum" idx="12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de-D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96" name="Shape 96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Shape 97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 descr="HTWK_Powerpoint_2014-11-14_A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009888" cy="684188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358775" y="5541963"/>
            <a:ext cx="8424863" cy="4079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Fakultät</a:t>
            </a:r>
            <a:b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Architektur und Sozialwissenschaften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Architektur und Sozialwissenschaften</a:t>
            </a:r>
          </a:p>
        </p:txBody>
      </p:sp>
      <p:sp>
        <p:nvSpPr>
          <p:cNvPr id="115" name="Shape 115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fas.htwk-leipzig.de</a:t>
            </a:r>
          </a:p>
        </p:txBody>
      </p:sp>
      <p:pic>
        <p:nvPicPr>
          <p:cNvPr id="116" name="Shape 116" descr="htwk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Shape 117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8" name="Shape 118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188" name="Shape 188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9" name="Shape 189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Shape 200" descr="HTWK_Powerpoint_2014-11-14_BW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009888" cy="6841884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358775" y="5541963"/>
            <a:ext cx="8424863" cy="7127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Fakultät</a:t>
            </a:r>
            <a:b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Bauwesen</a:t>
            </a:r>
          </a:p>
          <a:p>
            <a:pPr marL="0" marR="0" lvl="0" indent="0" algn="r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Bauwesen</a:t>
            </a:r>
          </a:p>
        </p:txBody>
      </p:sp>
      <p:sp>
        <p:nvSpPr>
          <p:cNvPr id="207" name="Shape 207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bauwesen.htwk-leipzig.de</a:t>
            </a:r>
          </a:p>
        </p:txBody>
      </p:sp>
      <p:pic>
        <p:nvPicPr>
          <p:cNvPr id="208" name="Shape 208" descr="htwk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9" name="Shape 209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0" name="Shape 210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3" name="Shape 263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Shape 279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280" name="Shape 280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" name="Shape 281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2" name="Shape 282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Shape 292" descr="HTWK_Powerpoint_2014-11-14_EI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009888" cy="6841884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358775" y="5541963"/>
            <a:ext cx="8424863" cy="7127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Fakultät</a:t>
            </a:r>
            <a:b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Elektrotechnik und Informationstechnik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Elektrotechnik und Informationstechnik</a:t>
            </a:r>
          </a:p>
        </p:txBody>
      </p:sp>
      <p:sp>
        <p:nvSpPr>
          <p:cNvPr id="299" name="Shape 299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www.eit.htwk-leipzig.de</a:t>
            </a:r>
          </a:p>
        </p:txBody>
      </p:sp>
      <p:pic>
        <p:nvPicPr>
          <p:cNvPr id="300" name="Shape 300" descr="htwk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1" name="Shape 301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2" name="Shape 302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7" name="Shape 30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1" name="Shape 311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Shape 327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5" name="Shape 33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Shape 336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9" name="Shape 349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0" name="Shape 35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1" name="Shape 35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Shape 352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5" name="Shape 355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7" name="Shape 35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8" name="Shape 358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Shape 364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Shape 371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372" name="Shape 372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3" name="Shape 373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4" name="Shape 374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4" name="Shape 384" descr="HTWK_Powerpoint_2014-11-14_IM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009888" cy="6841884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Shape 385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7" name="Shape 38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358775" y="5541963"/>
            <a:ext cx="8424863" cy="7127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Fakultät</a:t>
            </a:r>
            <a:b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Informatik, Mathematik und Naturwissenschaften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Informatik, Mathematik und Naturwissenschaften</a:t>
            </a:r>
          </a:p>
        </p:txBody>
      </p:sp>
      <p:sp>
        <p:nvSpPr>
          <p:cNvPr id="391" name="Shape 391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portal.imn.htwk-leipzig.de</a:t>
            </a:r>
          </a:p>
        </p:txBody>
      </p:sp>
      <p:pic>
        <p:nvPicPr>
          <p:cNvPr id="392" name="Shape 392" descr="htwk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3" name="Shape 393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4" name="Shape 394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6837363" y="6297613"/>
            <a:ext cx="1946275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www.htwk-leipzig.de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360363" y="682625"/>
            <a:ext cx="5878512" cy="32067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Hochschule für Technik, Wirtschaft und Kultur Leipzig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Leipzig University of Applied Sciences</a:t>
            </a:r>
          </a:p>
        </p:txBody>
      </p:sp>
      <p:cxnSp>
        <p:nvCxnSpPr>
          <p:cNvPr id="42" name="Shape 42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Shape 43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358775" y="1979613"/>
            <a:ext cx="8424863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358775" y="3046413"/>
            <a:ext cx="8424863" cy="121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60"/>
              </a:spcAft>
              <a:buNone/>
              <a:defRPr sz="2000" b="0" i="0" u="none" strike="noStrike" cap="none">
                <a:solidFill>
                  <a:srgbClr val="22BB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58775" y="6116638"/>
            <a:ext cx="1079500" cy="1444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8" name="Shape 48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8" name="Shape 39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9" name="Shape 39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Shape 400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3" name="Shape 403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4" name="Shape 40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0" name="Shape 410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1" name="Shape 411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Shape 412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wei Inhalte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4135437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6" name="Shape 416"/>
          <p:cNvSpPr txBox="1">
            <a:spLocks noGrp="1"/>
          </p:cNvSpPr>
          <p:nvPr>
            <p:ph type="body" idx="2"/>
          </p:nvPr>
        </p:nvSpPr>
        <p:spPr>
          <a:xfrm>
            <a:off x="4648200" y="1878013"/>
            <a:ext cx="4135438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53987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63512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651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5240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7" name="Shape 41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Shape 419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3" name="Shape 423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4" name="Shape 424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5" name="Shape 425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6" name="Shape 42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Shape 428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1" name="Shape 431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2" name="Shape 43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er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6" name="Shape 43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1" name="Shape 441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2" name="Shape 44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3" name="Shape 44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Shape 444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7" name="Shape 447"/>
          <p:cNvSpPr>
            <a:spLocks noGrp="1"/>
          </p:cNvSpPr>
          <p:nvPr>
            <p:ph type="pic" idx="2"/>
          </p:nvPr>
        </p:nvSpPr>
        <p:spPr>
          <a:xfrm>
            <a:off x="1792288" y="764703"/>
            <a:ext cx="5486400" cy="39628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1056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924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792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1792288" y="5445224"/>
            <a:ext cx="5486400" cy="71411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9" name="Shape 449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0" name="Shape 450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vertikaler Text"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 rot="5400000">
            <a:off x="2439195" y="-200818"/>
            <a:ext cx="4265612" cy="8423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4" name="Shape 45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5" name="Shape 45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Shape 45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Diagramm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chart" idx="2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kaler Titel und Text"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Shape 459"/>
          <p:cNvSpPr txBox="1">
            <a:spLocks noGrp="1"/>
          </p:cNvSpPr>
          <p:nvPr>
            <p:ph type="title"/>
          </p:nvPr>
        </p:nvSpPr>
        <p:spPr>
          <a:xfrm rot="5400000">
            <a:off x="4553881" y="3039133"/>
            <a:ext cx="5383212" cy="113374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 rot="5400000">
            <a:off x="751682" y="523081"/>
            <a:ext cx="5383212" cy="6165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1" name="Shape 461"/>
          <p:cNvSpPr txBox="1">
            <a:spLocks noGrp="1"/>
          </p:cNvSpPr>
          <p:nvPr>
            <p:ph type="ftr" idx="11"/>
          </p:nvPr>
        </p:nvSpPr>
        <p:spPr>
          <a:xfrm rot="5400000">
            <a:off x="-1926799" y="2943021"/>
            <a:ext cx="4320000" cy="2513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2" name="Shape 462"/>
          <p:cNvSpPr txBox="1">
            <a:spLocks noGrp="1"/>
          </p:cNvSpPr>
          <p:nvPr>
            <p:ph type="sldNum" idx="12"/>
          </p:nvPr>
        </p:nvSpPr>
        <p:spPr>
          <a:xfrm rot="5400000">
            <a:off x="-72999" y="5602770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Shape 463"/>
          <p:cNvSpPr/>
          <p:nvPr/>
        </p:nvSpPr>
        <p:spPr>
          <a:xfrm rot="5400000">
            <a:off x="-1675011" y="2907259"/>
            <a:ext cx="4320482" cy="323404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464" name="Shape 464" descr="htwk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7489853" y="4756671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5" name="Shape 465"/>
          <p:cNvCxnSpPr/>
          <p:nvPr/>
        </p:nvCxnSpPr>
        <p:spPr>
          <a:xfrm rot="-5400000">
            <a:off x="-2070832" y="3609021"/>
            <a:ext cx="5400602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6" name="Shape 466"/>
          <p:cNvSpPr txBox="1">
            <a:spLocks noGrp="1"/>
          </p:cNvSpPr>
          <p:nvPr>
            <p:ph type="body" idx="2"/>
          </p:nvPr>
        </p:nvSpPr>
        <p:spPr>
          <a:xfrm rot="5400000">
            <a:off x="6949528" y="2209320"/>
            <a:ext cx="294984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bschnitts- überschrif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60000" y="1980000"/>
            <a:ext cx="84240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60000" y="3045600"/>
            <a:ext cx="84240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lt2"/>
              </a:buClr>
              <a:buFont typeface="Arial"/>
              <a:buNone/>
              <a:defRPr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gleich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60000" y="759600"/>
            <a:ext cx="66024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0000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0000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3"/>
          </p:nvPr>
        </p:nvSpPr>
        <p:spPr>
          <a:xfrm>
            <a:off x="4644063" y="1879200"/>
            <a:ext cx="4136400" cy="47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75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594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4"/>
          </p:nvPr>
        </p:nvSpPr>
        <p:spPr>
          <a:xfrm>
            <a:off x="4644063" y="2492895"/>
            <a:ext cx="4136400" cy="36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66687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76212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778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65100" algn="l" rtl="0">
              <a:lnSpc>
                <a:spcPct val="111000"/>
              </a:lnSpc>
              <a:spcBef>
                <a:spcPts val="0"/>
              </a:spcBef>
              <a:spcAft>
                <a:spcPts val="528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5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halt mit Überschrif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59999" y="759600"/>
            <a:ext cx="3106800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575050" y="764704"/>
            <a:ext cx="3445222" cy="5380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41287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50812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524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39700" algn="l" rtl="0">
              <a:lnSpc>
                <a:spcPct val="111000"/>
              </a:lnSpc>
              <a:spcBef>
                <a:spcPts val="0"/>
              </a:spcBef>
              <a:spcAft>
                <a:spcPts val="66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359999" y="1879200"/>
            <a:ext cx="3106800" cy="426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62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1000"/>
              </a:lnSpc>
              <a:spcBef>
                <a:spcPts val="0"/>
              </a:spcBef>
              <a:spcAft>
                <a:spcPts val="396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1000"/>
              </a:lnSpc>
              <a:spcBef>
                <a:spcPts val="0"/>
              </a:spcBef>
              <a:spcAft>
                <a:spcPts val="297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None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203200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Char char="–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204787" algn="l" rtl="0">
              <a:lnSpc>
                <a:spcPct val="111000"/>
              </a:lnSpc>
              <a:spcBef>
                <a:spcPts val="0"/>
              </a:spcBef>
              <a:spcAft>
                <a:spcPts val="330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</a:t>
            </a:r>
          </a:p>
        </p:txBody>
      </p:sp>
      <p:pic>
        <p:nvPicPr>
          <p:cNvPr id="15" name="Shape 15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Shape 16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358775" y="62976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Architektur und Sozialwissenschaften</a:t>
            </a:r>
          </a:p>
        </p:txBody>
      </p:sp>
      <p:pic>
        <p:nvPicPr>
          <p:cNvPr id="105" name="Shape 105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Shape 106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Bauwesen</a:t>
            </a:r>
          </a:p>
        </p:txBody>
      </p:sp>
      <p:pic>
        <p:nvPicPr>
          <p:cNvPr id="197" name="Shape 197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Shape 198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Elektrotechnik und Informationstechnik</a:t>
            </a:r>
          </a:p>
        </p:txBody>
      </p:sp>
      <p:pic>
        <p:nvPicPr>
          <p:cNvPr id="289" name="Shape 289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0" name="Shape 290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87000">
              <a:srgbClr val="C4D6EB"/>
            </a:gs>
            <a:gs pos="100000">
              <a:srgbClr val="85C2FF"/>
            </a:gs>
          </a:gsLst>
          <a:lin ang="5400000" scaled="0"/>
        </a:gra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360363" y="1878013"/>
            <a:ext cx="8423275" cy="4265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2857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har char="●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66700" marR="0" lvl="1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66700" marR="0" lvl="2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34988" marR="0" lvl="3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34988" marR="0" lvl="4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AutoNum type="arabicPeriod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01688" marR="0" lvl="5" indent="-173037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77913" marR="0" lvl="6" indent="-182562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46200" marR="0" lvl="7" indent="-1841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612900" marR="0" lvl="8" indent="-171450" algn="l" rtl="0">
              <a:lnSpc>
                <a:spcPct val="111000"/>
              </a:lnSpc>
              <a:spcBef>
                <a:spcPts val="0"/>
              </a:spcBef>
              <a:spcAft>
                <a:spcPts val="495"/>
              </a:spcAft>
              <a:buClr>
                <a:schemeClr val="dk1"/>
              </a:buClr>
              <a:buSzPct val="1000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8" name="Shape 378"/>
          <p:cNvSpPr txBox="1">
            <a:spLocks noGrp="1"/>
          </p:cNvSpPr>
          <p:nvPr>
            <p:ph type="ftr" idx="11"/>
          </p:nvPr>
        </p:nvSpPr>
        <p:spPr>
          <a:xfrm>
            <a:off x="358775" y="6513513"/>
            <a:ext cx="6478588" cy="1793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9" name="Shape 37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Shape 380"/>
          <p:cNvSpPr/>
          <p:nvPr/>
        </p:nvSpPr>
        <p:spPr>
          <a:xfrm>
            <a:off x="360363" y="6297613"/>
            <a:ext cx="6478587" cy="179387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HTWK Leipzig University of Applied Sciences – Fakultät Informatik, Mathematik und Naturwissenschaften</a:t>
            </a:r>
          </a:p>
        </p:txBody>
      </p:sp>
      <p:pic>
        <p:nvPicPr>
          <p:cNvPr id="381" name="Shape 381" descr="htwk_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232650" y="0"/>
            <a:ext cx="1758950" cy="1758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2" name="Shape 382"/>
          <p:cNvCxnSpPr/>
          <p:nvPr/>
        </p:nvCxnSpPr>
        <p:spPr>
          <a:xfrm rot="10800000">
            <a:off x="360363" y="6315075"/>
            <a:ext cx="8423275" cy="0"/>
          </a:xfrm>
          <a:prstGeom prst="straightConnector1">
            <a:avLst/>
          </a:prstGeom>
          <a:noFill/>
          <a:ln w="12700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ransition spd="med"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lexydekin@gmai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Shape 473"/>
          <p:cNvSpPr/>
          <p:nvPr/>
        </p:nvSpPr>
        <p:spPr>
          <a:xfrm>
            <a:off x="1605293" y="3059082"/>
            <a:ext cx="6002718" cy="1046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574253-EPP-1-2016-1-DE-EPPKA2-CBHE-JP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33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2800" b="1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Project Implementation Progress</a:t>
            </a:r>
          </a:p>
        </p:txBody>
      </p:sp>
      <p:pic>
        <p:nvPicPr>
          <p:cNvPr id="474" name="Shape 4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" y="63856"/>
            <a:ext cx="1903318" cy="577382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Shape 475"/>
          <p:cNvSpPr txBox="1"/>
          <p:nvPr/>
        </p:nvSpPr>
        <p:spPr>
          <a:xfrm>
            <a:off x="1660730" y="4509120"/>
            <a:ext cx="5894547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 at the Latvian Culture College in Riga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de-DE" sz="16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de-D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-14</a:t>
            </a:r>
            <a:r>
              <a:rPr lang="de-DE" sz="16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de-D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October 2017</a:t>
            </a:r>
          </a:p>
        </p:txBody>
      </p:sp>
      <p:pic>
        <p:nvPicPr>
          <p:cNvPr id="476" name="Shape 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39751" y="708916"/>
            <a:ext cx="4521231" cy="1989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Shape 4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title"/>
          </p:nvPr>
        </p:nvSpPr>
        <p:spPr>
          <a:xfrm>
            <a:off x="360363" y="939473"/>
            <a:ext cx="6602412" cy="473303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Contents:</a:t>
            </a:r>
          </a:p>
        </p:txBody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360363" y="1522513"/>
            <a:ext cx="8423275" cy="462111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Detailed description of the project</a:t>
            </a:r>
          </a:p>
          <a:p>
            <a:pPr marL="342900" marR="0" lvl="0" indent="-34290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Workplan updated</a:t>
            </a:r>
          </a:p>
          <a:p>
            <a:pPr marL="342900" marR="0" lvl="0" indent="-34290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Description of working packeges (WP)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3.1. WP 1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3.2. WP 2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3.3. WP 3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3.4. WP 4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3.5. WP 5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OpenProject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485" name="Shape 48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Shape 486"/>
          <p:cNvSpPr txBox="1">
            <a:spLocks noGrp="1"/>
          </p:cNvSpPr>
          <p:nvPr>
            <p:ph type="body" idx="2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7" name="Shape 4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250263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Shape 4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436339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Detailed description of the project</a:t>
            </a: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Shape 495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7" name="Shape 4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Shape 4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Shape 49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1063" y="1412776"/>
            <a:ext cx="7786318" cy="3667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436339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Detailed description of the project</a:t>
            </a: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Shape 506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8" name="Shape 5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Shape 5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Shape 5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0000" y="1253122"/>
            <a:ext cx="6885287" cy="2733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Shape 5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5305" y="4653136"/>
            <a:ext cx="5449030" cy="1461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Shape 5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71424" y="4147615"/>
            <a:ext cx="3769850" cy="155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436339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Detailed description of the project</a:t>
            </a: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Shape 519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1" name="Shape 5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Shape 5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Shape 5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2519" y="1255247"/>
            <a:ext cx="7459154" cy="498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914400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Detailed description of the project</a:t>
            </a: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360363" y="4293095"/>
            <a:ext cx="3203525" cy="185052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Указываюся стафы не предусмотренные рабочим пакетом</a:t>
            </a:r>
          </a:p>
        </p:txBody>
      </p:sp>
      <p:sp>
        <p:nvSpPr>
          <p:cNvPr id="531" name="Shape 531"/>
          <p:cNvSpPr txBox="1">
            <a:spLocks noGrp="1"/>
          </p:cNvSpPr>
          <p:nvPr>
            <p:ph type="body" idx="2"/>
          </p:nvPr>
        </p:nvSpPr>
        <p:spPr>
          <a:xfrm>
            <a:off x="4139952" y="4293095"/>
            <a:ext cx="4643686" cy="185053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Решение: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Вести учетность у себя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r>
              <a:rPr lang="de-DE"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Написать с просьбой выслать отдельную таблицу с актуальным статусом</a:t>
            </a:r>
          </a:p>
          <a:p>
            <a:pPr marL="0" marR="0" lvl="0" indent="0" algn="l" rtl="0">
              <a:lnSpc>
                <a:spcPct val="111000"/>
              </a:lnSpc>
              <a:spcBef>
                <a:spcPts val="495"/>
              </a:spcBef>
              <a:spcAft>
                <a:spcPts val="0"/>
              </a:spcAft>
              <a:buSzPct val="25000"/>
              <a:buNone/>
            </a:pP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Shape 53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Shape 533"/>
          <p:cNvSpPr txBox="1">
            <a:spLocks noGrp="1"/>
          </p:cNvSpPr>
          <p:nvPr>
            <p:ph type="body" idx="3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171450" marR="0" lvl="0" indent="-17145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de-DE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Указываются Стафы непрусмотренные для партнера</a:t>
            </a:r>
          </a:p>
          <a:p>
            <a:pPr marL="0" marR="0" lvl="0" indent="0" algn="l" rtl="0">
              <a:lnSpc>
                <a:spcPct val="111000"/>
              </a:lnSpc>
              <a:spcBef>
                <a:spcPts val="396"/>
              </a:spcBef>
              <a:spcAft>
                <a:spcPts val="0"/>
              </a:spcAft>
              <a:buSzPct val="25000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4" name="Shape 5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Shape 5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Shape 5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7538" y="1484784"/>
            <a:ext cx="3468997" cy="239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Shape 53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97573" y="1551468"/>
            <a:ext cx="4076271" cy="2330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>
            <a:spLocks noGrp="1"/>
          </p:cNvSpPr>
          <p:nvPr>
            <p:ph type="title"/>
          </p:nvPr>
        </p:nvSpPr>
        <p:spPr>
          <a:xfrm>
            <a:off x="360363" y="760413"/>
            <a:ext cx="6602412" cy="436339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l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Workplan updated</a:t>
            </a:r>
            <a:r>
              <a:rPr lang="de-DE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Shape 544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602400" cy="36000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l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6" name="Shape 5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520" y="159705"/>
            <a:ext cx="1903318" cy="57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Shape 5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4368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Shape 54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1520" y="1196753"/>
            <a:ext cx="8064903" cy="359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Shape 5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1520" y="4908935"/>
            <a:ext cx="8045768" cy="1290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sldNum" idx="12"/>
          </p:nvPr>
        </p:nvSpPr>
        <p:spPr>
          <a:xfrm>
            <a:off x="7700963" y="6297613"/>
            <a:ext cx="1079500" cy="360362"/>
          </a:xfrm>
          <a:prstGeom prst="rect">
            <a:avLst/>
          </a:prstGeom>
          <a:noFill/>
          <a:ln>
            <a:noFill/>
          </a:ln>
        </p:spPr>
        <p:txBody>
          <a:bodyPr wrap="square" lIns="0" tIns="7920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de-DE" sz="1000" b="0" i="0" u="none" strike="noStrike" cap="none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360000" y="360000"/>
            <a:ext cx="6804288" cy="908760"/>
          </a:xfrm>
          <a:prstGeom prst="rect">
            <a:avLst/>
          </a:prstGeom>
          <a:noFill/>
          <a:ln>
            <a:noFill/>
          </a:ln>
        </p:spPr>
        <p:txBody>
          <a:bodyPr wrap="square" lIns="0" tIns="72000" rIns="0" bIns="0" anchor="t" anchorCtr="0">
            <a:noAutofit/>
          </a:bodyPr>
          <a:lstStyle/>
          <a:p>
            <a:pPr marL="0" marR="0" lvl="0" indent="0" algn="ctr" rtl="0">
              <a:lnSpc>
                <a:spcPct val="111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4000" b="1" i="1" u="none" strike="noStrike" cap="none">
                <a:solidFill>
                  <a:srgbClr val="1D8DFF"/>
                </a:solidFill>
                <a:latin typeface="Calibri"/>
                <a:ea typeface="Calibri"/>
                <a:cs typeface="Calibri"/>
                <a:sym typeface="Calibri"/>
              </a:rPr>
              <a:t>QUESTION NOT ANSWERED?</a:t>
            </a:r>
            <a:r>
              <a:rPr lang="de-DE" sz="1000" b="1" i="0" u="none" strike="noStrike" cap="none">
                <a:solidFill>
                  <a:srgbClr val="9A001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000" b="1" i="0" u="none" strike="noStrike" cap="none">
                <a:solidFill>
                  <a:srgbClr val="9A001D"/>
                </a:solidFill>
                <a:latin typeface="Arial"/>
                <a:ea typeface="Arial"/>
                <a:cs typeface="Arial"/>
                <a:sym typeface="Arial"/>
              </a:rPr>
            </a:br>
            <a:endParaRPr lang="de-DE" sz="1000" b="1" i="0" u="none" strike="noStrike" cap="none">
              <a:solidFill>
                <a:srgbClr val="9A00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Shape 564"/>
          <p:cNvSpPr txBox="1"/>
          <p:nvPr/>
        </p:nvSpPr>
        <p:spPr>
          <a:xfrm>
            <a:off x="358775" y="1330879"/>
            <a:ext cx="8096894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de-DE" sz="2000" b="1" i="0" u="sng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Please contact: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i="0" u="sng" strike="noStrike" cap="none">
              <a:solidFill>
                <a:srgbClr val="0033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Prof. Dr. Prof. h.c. mult. Klaus Hänßgen: </a:t>
            </a:r>
            <a:r>
              <a:rPr lang="de-DE" sz="2000" b="1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haenssge@imn.htwk-leipzig.de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Marina Ivanova: </a:t>
            </a:r>
            <a:r>
              <a:rPr lang="de-DE" sz="2000" b="1" i="0" u="sng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marinaivanova123@yahoo.de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Alex Dekin: </a:t>
            </a:r>
            <a:r>
              <a:rPr lang="de-DE" sz="2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alexydekin@gmail.com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rPr>
              <a:t>Maria Masold:</a:t>
            </a:r>
          </a:p>
        </p:txBody>
      </p:sp>
      <p:pic>
        <p:nvPicPr>
          <p:cNvPr id="565" name="Shape 5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40352" y="6381263"/>
            <a:ext cx="817285" cy="397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HTWK allgemein">
  <a:themeElements>
    <a:clrScheme name="HTWK allgemein 1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chitektur und Sozialwissenschaften">
  <a:themeElements>
    <a:clrScheme name="Architektur und Sozialwissenschaften 1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auwesen">
  <a:themeElements>
    <a:clrScheme name="Bauwesen 4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lektrotechnik und Informationstechnik">
  <a:themeElements>
    <a:clrScheme name="Elektrotechnik und Informationstechnik 5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Informatik, Mathematik und Naturwissenschaften">
  <a:themeElements>
    <a:clrScheme name="Informatik, Mathematik und Naturwissenschaften 5">
      <a:dk1>
        <a:srgbClr val="004488"/>
      </a:dk1>
      <a:lt1>
        <a:srgbClr val="FFFFFF"/>
      </a:lt1>
      <a:dk2>
        <a:srgbClr val="004488"/>
      </a:dk2>
      <a:lt2>
        <a:srgbClr val="22BBFF"/>
      </a:lt2>
      <a:accent1>
        <a:srgbClr val="0077BB"/>
      </a:accent1>
      <a:accent2>
        <a:srgbClr val="90DDFF"/>
      </a:accent2>
      <a:accent3>
        <a:srgbClr val="FFFFFF"/>
      </a:accent3>
      <a:accent4>
        <a:srgbClr val="003973"/>
      </a:accent4>
      <a:accent5>
        <a:srgbClr val="AABDDA"/>
      </a:accent5>
      <a:accent6>
        <a:srgbClr val="82C8E7"/>
      </a:accent6>
      <a:hlink>
        <a:srgbClr val="004488"/>
      </a:hlink>
      <a:folHlink>
        <a:srgbClr val="22BB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XJEAPHMFWCY4-20-491</_dlc_DocId>
    <_dlc_DocIdUrl xmlns="22fd18e6-64cf-4f9f-aa22-5c0dbd791516">
      <Url>https://mutah.edu.jo/_layouts/DocIdRedir.aspx?ID=XJEAPHMFWCY4-20-491</Url>
      <Description>XJEAPHMFWCY4-20-491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B33F81B-6401-439E-8AB0-33345098E5F9}"/>
</file>

<file path=customXml/itemProps2.xml><?xml version="1.0" encoding="utf-8"?>
<ds:datastoreItem xmlns:ds="http://schemas.openxmlformats.org/officeDocument/2006/customXml" ds:itemID="{D6829EE0-520A-45EA-BC3D-2BE37FEE6B31}"/>
</file>

<file path=customXml/itemProps3.xml><?xml version="1.0" encoding="utf-8"?>
<ds:datastoreItem xmlns:ds="http://schemas.openxmlformats.org/officeDocument/2006/customXml" ds:itemID="{D74D7A94-385F-4CCA-BBB3-B02E3AE1817C}"/>
</file>

<file path=customXml/itemProps4.xml><?xml version="1.0" encoding="utf-8"?>
<ds:datastoreItem xmlns:ds="http://schemas.openxmlformats.org/officeDocument/2006/customXml" ds:itemID="{6C521F1E-BD35-4E50-884B-8B48EB6E0AC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HTWK allgemein</vt:lpstr>
      <vt:lpstr>Architektur und Sozialwissenschaften</vt:lpstr>
      <vt:lpstr>Bauwesen</vt:lpstr>
      <vt:lpstr>Elektrotechnik und Informationstechnik</vt:lpstr>
      <vt:lpstr>Informatik, Mathematik und Naturwissenschaften</vt:lpstr>
      <vt:lpstr>PowerPoint Presentation</vt:lpstr>
      <vt:lpstr>Contents:</vt:lpstr>
      <vt:lpstr>1. Detailed description of the project </vt:lpstr>
      <vt:lpstr>1. Detailed description of the project </vt:lpstr>
      <vt:lpstr>1. Detailed description of the project </vt:lpstr>
      <vt:lpstr>1. Detailed description of the project </vt:lpstr>
      <vt:lpstr>2. Workplan updated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Home</cp:lastModifiedBy>
  <cp:revision>1</cp:revision>
  <dcterms:modified xsi:type="dcterms:W3CDTF">2020-04-27T22:47:13Z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d4fb2b46-3c79-4740-ba70-5dc3df9bb451</vt:lpwstr>
  </property>
</Properties>
</file>