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_rels/.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2.png" ContentType="image/png"/>
  <Override PartName="/ppt/media/image31.png" ContentType="image/png"/>
  <Override PartName="/ppt/media/image33.png" ContentType="image/png"/>
  <Override PartName="/ppt/media/image30.jpeg" ContentType="image/jpeg"/>
  <Override PartName="/ppt/media/image17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customXml" Target="../customXml/item4.xml"/><Relationship Id="rId1" Type="http://schemas.openxmlformats.org/officeDocument/2006/relationships/theme" Target="theme/theme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2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24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6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Click to edit the title text format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9E9E2509-6B46-4D35-935D-4EAC7D9ADBD3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FDG8QM0fIqg&amp;t=7s" TargetMode="Externa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20200" y="112752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JOB-JO Dissemination Report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360" y="2160000"/>
            <a:ext cx="9071640" cy="201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1400" spc="-1" strike="noStrike">
                <a:latin typeface="Arial"/>
              </a:rPr>
              <a:t>ERASMUS+ PROGRAMME</a:t>
            </a:r>
            <a:endParaRPr b="1" lang="en-US" sz="1400" spc="-1" strike="noStrike">
              <a:latin typeface="Arial"/>
            </a:endParaRPr>
          </a:p>
          <a:p>
            <a:pPr algn="ctr"/>
            <a:r>
              <a:rPr b="1" lang="en-US" sz="1400" spc="-1" strike="noStrike">
                <a:latin typeface="Arial"/>
              </a:rPr>
              <a:t>Project Number: 598428-EPP-1-2018-1-JO-EPPKA2-CBHE-JP</a:t>
            </a:r>
            <a:endParaRPr b="1" lang="en-US" sz="1400" spc="-1" strike="noStrike">
              <a:latin typeface="Arial"/>
            </a:endParaRPr>
          </a:p>
          <a:p>
            <a:pPr algn="ctr"/>
            <a:endParaRPr b="1" lang="en-US" sz="1400" spc="-1" strike="noStrike">
              <a:latin typeface="Arial"/>
            </a:endParaRPr>
          </a:p>
          <a:p>
            <a:pPr algn="ctr"/>
            <a:r>
              <a:rPr b="1" lang="en-US" sz="1400" spc="-1" strike="noStrike">
                <a:solidFill>
                  <a:srgbClr val="000000"/>
                </a:solidFill>
                <a:latin typeface="Arial"/>
                <a:cs typeface="Tahoma"/>
              </a:rPr>
              <a:t>Promoting youth employment in remote areas in Jordan</a:t>
            </a:r>
            <a:endParaRPr b="1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52020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7511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4425840" y="144000"/>
            <a:ext cx="686160" cy="8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16360" y="2437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Thank You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  <a:hlinkClick r:id="rId1"/>
              </a:rPr>
              <a:t>Tafila Technical University</a:t>
            </a:r>
            <a:r>
              <a:rPr b="0" lang="en-US" sz="3600" spc="-1" strike="noStrike">
                <a:latin typeface="Arial"/>
              </a:rPr>
              <a:t> - The first Technical University in Jordan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4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20200" y="112752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JOB-JO -TTU activities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2400" spc="-1" strike="noStrike">
                <a:latin typeface="Arial"/>
              </a:rPr>
              <a:t>The Dissemination activities covered three areas: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Activities that cover engagement with current students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  <a:cs typeface="Tahoma"/>
              </a:rPr>
              <a:t> </a:t>
            </a:r>
            <a:r>
              <a:rPr b="0" lang="en-US" sz="2400" spc="-1" strike="noStrike">
                <a:latin typeface="Arial"/>
              </a:rPr>
              <a:t>Activities that cover engagement with graduate students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Activities that cover engagement with local community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52020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7511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3"/>
          <a:stretch/>
        </p:blipFill>
        <p:spPr>
          <a:xfrm>
            <a:off x="4425840" y="144000"/>
            <a:ext cx="686160" cy="8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current students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latin typeface="Arial"/>
                <a:cs typeface="Tahoma"/>
              </a:rPr>
              <a:t>Establishing a higher Council at CSTC for Regional Business Service Network   (Location: CSTC, Date: July 2019)</a:t>
            </a:r>
            <a:endParaRPr b="1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800" spc="-1" strike="noStrike">
                <a:latin typeface="Arial"/>
              </a:rPr>
              <a:t>Making</a:t>
            </a:r>
            <a:r>
              <a:rPr b="1" lang="en-US" sz="1800" spc="-1" strike="noStrike">
                <a:latin typeface="Arial"/>
                <a:cs typeface="Tahoma"/>
              </a:rPr>
              <a:t> an agreement with a private training center for Establishing Network Service between the TTU, CSTC and private sector                                                               (Location: Univ. President office, Date: Sep. 2019)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Establishing a special lab for Public safety and occupational health for Developing advanced training courses                                                                                                          (Location: CSTC, Date: Dec. 2019)          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current students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Establishing a Business Development Office at TTU For developing business ideas of jobless into business projects</a:t>
            </a:r>
            <a:r>
              <a:rPr b="1" lang="en-US" sz="1800" spc="-1" strike="noStrike">
                <a:latin typeface="Arial"/>
                <a:cs typeface="Tahoma"/>
              </a:rPr>
              <a:t> (</a:t>
            </a:r>
            <a:r>
              <a:rPr b="1" lang="en-US" sz="1800" spc="-1" strike="noStrike">
                <a:latin typeface="Arial"/>
                <a:cs typeface="Tahoma"/>
              </a:rPr>
              <a:t>June 2019)</a:t>
            </a:r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4"/>
          <a:stretch/>
        </p:blipFill>
        <p:spPr>
          <a:xfrm>
            <a:off x="504000" y="2808000"/>
            <a:ext cx="3463200" cy="270900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5"/>
          <a:stretch/>
        </p:blipFill>
        <p:spPr>
          <a:xfrm>
            <a:off x="5564880" y="2769120"/>
            <a:ext cx="3695760" cy="276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graduate students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Training Workshop for Graduate Students and Jobless in Requirements of Information Technology</a:t>
            </a:r>
            <a:r>
              <a:rPr b="1" lang="en-US" sz="1800" spc="-1" strike="noStrike">
                <a:latin typeface="Arial"/>
                <a:cs typeface="Tahoma"/>
              </a:rPr>
              <a:t> (June 2019)</a:t>
            </a:r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4"/>
          <a:stretch/>
        </p:blipFill>
        <p:spPr>
          <a:xfrm>
            <a:off x="460440" y="2746800"/>
            <a:ext cx="2635560" cy="27014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5"/>
          <a:stretch/>
        </p:blipFill>
        <p:spPr>
          <a:xfrm>
            <a:off x="5976000" y="2448000"/>
            <a:ext cx="2863080" cy="304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graduate students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Training Workshop for Graduate Students </a:t>
            </a:r>
            <a:endParaRPr b="1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</a:t>
            </a:r>
            <a:r>
              <a:rPr b="1" lang="en-US" sz="1800" spc="-1" strike="noStrike">
                <a:latin typeface="Arial"/>
                <a:cs typeface="Tahoma"/>
              </a:rPr>
              <a:t>(Location: CSTC, Date: Nov. 2019) </a:t>
            </a:r>
            <a:endParaRPr b="1" lang="en-US" sz="1800" spc="-1" strike="noStrike">
              <a:latin typeface="Arial"/>
            </a:endParaRPr>
          </a:p>
          <a:p>
            <a:pPr algn="ctr">
              <a:spcBef>
                <a:spcPts val="1417"/>
              </a:spcBef>
            </a:pPr>
            <a:endParaRPr b="1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Local community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Job Fair for Job Seeker in cooperation with local community and NGOs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</a:t>
            </a:r>
            <a:r>
              <a:rPr b="1" lang="en-US" sz="1800" spc="-1" strike="noStrike">
                <a:latin typeface="Arial"/>
                <a:cs typeface="Tahoma"/>
              </a:rPr>
              <a:t>(Location: TTU, Date: June 2019)  </a:t>
            </a:r>
            <a:endParaRPr b="1" lang="en-US" sz="1800" spc="-1" strike="noStrike">
              <a:latin typeface="Arial"/>
            </a:endParaRPr>
          </a:p>
          <a:p>
            <a:pPr algn="ctr">
              <a:spcBef>
                <a:spcPts val="1417"/>
              </a:spcBef>
            </a:pPr>
            <a:endParaRPr b="1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4"/>
          <a:stretch/>
        </p:blipFill>
        <p:spPr>
          <a:xfrm>
            <a:off x="169560" y="2880720"/>
            <a:ext cx="4078440" cy="27201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5"/>
          <a:stretch/>
        </p:blipFill>
        <p:spPr>
          <a:xfrm>
            <a:off x="4822560" y="2808000"/>
            <a:ext cx="3994200" cy="26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32000" y="1113120"/>
            <a:ext cx="907164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600" spc="-1" strike="noStrike">
                <a:latin typeface="Arial"/>
              </a:rPr>
              <a:t>Activities that cover engagement with Local community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32360" y="2160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en-US" sz="1800" spc="-1" strike="noStrike">
                <a:latin typeface="Arial"/>
                <a:cs typeface="Tahoma"/>
              </a:rPr>
              <a:t>Making an agreement with the ministry of work for Creating employment opportunities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</a:t>
            </a:r>
            <a:r>
              <a:rPr b="1" lang="en-US" sz="1800" spc="-1" strike="noStrike">
                <a:latin typeface="Arial"/>
                <a:cs typeface="Tahoma"/>
              </a:rPr>
              <a:t>(Location: Univ. President office, Date: Aug. 2019)  </a:t>
            </a:r>
            <a:endParaRPr b="1" lang="en-US" sz="1800" spc="-1" strike="noStrike">
              <a:latin typeface="Arial"/>
            </a:endParaRPr>
          </a:p>
          <a:p>
            <a:pPr algn="ctr">
              <a:spcBef>
                <a:spcPts val="1417"/>
              </a:spcBef>
            </a:pPr>
            <a:endParaRPr b="1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cs typeface="Tahoma"/>
              </a:rPr>
              <a:t>                                                                                              </a:t>
            </a:r>
            <a:r>
              <a:rPr b="1" lang="en-US" sz="1800" spc="-1" strike="noStrike">
                <a:latin typeface="Arial"/>
                <a:cs typeface="Tahoma"/>
              </a:rPr>
              <a:t>   </a:t>
            </a:r>
            <a:endParaRPr b="0" lang="en-US" sz="1800" spc="-1" strike="noStrike">
              <a:latin typeface="Arial"/>
            </a:endParaRPr>
          </a:p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1" lang="en-US" sz="18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520560" y="226080"/>
            <a:ext cx="1279800" cy="90144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4426200" y="144000"/>
            <a:ext cx="686160" cy="86400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7439040" y="288000"/>
            <a:ext cx="1992960" cy="566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XJEAPHMFWCY4-20-498</_dlc_DocId>
    <_dlc_DocIdUrl xmlns="22fd18e6-64cf-4f9f-aa22-5c0dbd791516">
      <Url>https://mutah.edu.jo/_layouts/DocIdRedir.aspx?ID=XJEAPHMFWCY4-20-498</Url>
      <Description>XJEAPHMFWCY4-20-498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569AC6-6337-43C5-9C58-76EB5984F6E4}"/>
</file>

<file path=customXml/itemProps2.xml><?xml version="1.0" encoding="utf-8"?>
<ds:datastoreItem xmlns:ds="http://schemas.openxmlformats.org/officeDocument/2006/customXml" ds:itemID="{64B85E6B-06EB-423C-882F-F887E477F813}"/>
</file>

<file path=customXml/itemProps3.xml><?xml version="1.0" encoding="utf-8"?>
<ds:datastoreItem xmlns:ds="http://schemas.openxmlformats.org/officeDocument/2006/customXml" ds:itemID="{C4D584A8-D581-43F6-868A-27A537874F1C}"/>
</file>

<file path=customXml/itemProps4.xml><?xml version="1.0" encoding="utf-8"?>
<ds:datastoreItem xmlns:ds="http://schemas.openxmlformats.org/officeDocument/2006/customXml" ds:itemID="{2CC8625B-ED21-446B-AD82-841E2B1F5A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Trio_Office/6.1.3.2$Windows_x86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3</cp:revision>
  <dcterms:created xsi:type="dcterms:W3CDTF">2019-08-26T07:12:33Z</dcterms:created>
  <dcterms:modified xsi:type="dcterms:W3CDTF">2019-08-26T08:24:03Z</dcterms:modified>
  <dc:language>ar-JO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3f97e05c-637d-4cf0-a242-98acece7c52e</vt:lpwstr>
  </property>
</Properties>
</file>