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876" y="-66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en-US" sz="4400" dirty="0" smtClean="0"/>
              <a:t>Slope stability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2522984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/>
              <a:t>Presented By</a:t>
            </a:r>
          </a:p>
          <a:p>
            <a:pPr algn="ctr"/>
            <a:r>
              <a:rPr lang="en-US" sz="3600" b="1" dirty="0" smtClean="0"/>
              <a:t>Prof. Omer </a:t>
            </a:r>
            <a:r>
              <a:rPr lang="en-US" sz="3600" b="1" dirty="0" err="1" smtClean="0"/>
              <a:t>Maaitah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Mutah University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481013"/>
            <a:ext cx="6999287" cy="542448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2" name="Picture 4" descr="vtc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0"/>
            <a:ext cx="23066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صورة 1" descr="sig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16922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8316912" cy="6294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7559675" cy="2016125"/>
          </a:xfrm>
          <a:noFill/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565400"/>
            <a:ext cx="8280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496300" cy="67484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817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144000" cy="691991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Dr. Omer Nawaf Maaitah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9144000" cy="605631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53D84-05E3-417F-A0DF-ABC2E214B7AF}"/>
</file>

<file path=customXml/itemProps2.xml><?xml version="1.0" encoding="utf-8"?>
<ds:datastoreItem xmlns:ds="http://schemas.openxmlformats.org/officeDocument/2006/customXml" ds:itemID="{418E1847-4939-4CDE-BE8F-19F0E5C3859C}"/>
</file>

<file path=customXml/itemProps3.xml><?xml version="1.0" encoding="utf-8"?>
<ds:datastoreItem xmlns:ds="http://schemas.openxmlformats.org/officeDocument/2006/customXml" ds:itemID="{DD44CFA6-9288-4603-9CB3-6E9F12861076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Slope stability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University of Brighton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Civil Head</cp:lastModifiedBy>
  <cp:revision>85</cp:revision>
  <cp:lastPrinted>2007-06-27T16:18:00Z</cp:lastPrinted>
  <dcterms:created xsi:type="dcterms:W3CDTF">2010-12-15T15:59:42Z</dcterms:created>
  <dcterms:modified xsi:type="dcterms:W3CDTF">2018-09-24T17:31:37Z</dcterms:modified>
</cp:coreProperties>
</file>