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5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CB293"/>
    <a:srgbClr val="2AFFC9"/>
    <a:srgbClr val="6366E3"/>
    <a:srgbClr val="5394E3"/>
    <a:srgbClr val="598DE3"/>
    <a:srgbClr val="63A6E3"/>
    <a:srgbClr val="32A7E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7" d="100"/>
          <a:sy n="87" d="100"/>
        </p:scale>
        <p:origin x="-876" y="-78"/>
      </p:cViewPr>
      <p:guideLst>
        <p:guide orient="horz" pos="2160"/>
        <p:guide pos="2880"/>
      </p:guideLst>
    </p:cSldViewPr>
  </p:slideViewPr>
  <p:outlineViewPr>
    <p:cViewPr>
      <p:scale>
        <a:sx n="72" d="100"/>
        <a:sy n="72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40"/>
    </p:cViewPr>
  </p:sorterViewPr>
  <p:notesViewPr>
    <p:cSldViewPr>
      <p:cViewPr>
        <p:scale>
          <a:sx n="200" d="100"/>
          <a:sy n="200" d="100"/>
        </p:scale>
        <p:origin x="-88" y="614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8707A85-C75C-4F55-B192-241C478CB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8045B8-7725-49ED-8896-12536C509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892B6-5E51-492C-965F-BB8E02286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51930-80BC-4CC0-B7D8-64E5922DD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9AEBB86-F3E6-47FA-BF5D-CFC90BEAA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5394E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5394E3"/>
          </a:solidFill>
          <a:latin typeface="Verdana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5394E3"/>
          </a:solidFill>
          <a:latin typeface="Verdana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5394E3"/>
          </a:solidFill>
          <a:latin typeface="Verdana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5394E3"/>
          </a:solidFill>
          <a:latin typeface="Verdana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rgbClr val="5394E3"/>
          </a:solidFill>
          <a:latin typeface="Verdana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rgbClr val="5394E3"/>
          </a:solidFill>
          <a:latin typeface="Verdana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rgbClr val="5394E3"/>
          </a:solidFill>
          <a:latin typeface="Verdana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rgbClr val="5394E3"/>
          </a:solidFill>
          <a:latin typeface="Verdana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772400" cy="1143000"/>
          </a:xfrm>
        </p:spPr>
        <p:txBody>
          <a:bodyPr/>
          <a:lstStyle/>
          <a:p>
            <a:r>
              <a:rPr lang="en-US" sz="4400" dirty="0" smtClean="0"/>
              <a:t>Slope stability</a:t>
            </a: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204864"/>
            <a:ext cx="7772400" cy="2522984"/>
          </a:xfrm>
        </p:spPr>
        <p:txBody>
          <a:bodyPr/>
          <a:lstStyle/>
          <a:p>
            <a:endParaRPr lang="en-US" dirty="0" smtClean="0"/>
          </a:p>
          <a:p>
            <a:pPr algn="ctr"/>
            <a:r>
              <a:rPr lang="en-US" sz="3600" b="1" dirty="0" smtClean="0"/>
              <a:t>Presented By</a:t>
            </a:r>
          </a:p>
          <a:p>
            <a:pPr algn="ctr"/>
            <a:r>
              <a:rPr lang="en-US" sz="3600" b="1" dirty="0" smtClean="0"/>
              <a:t>Prof. Omer </a:t>
            </a:r>
            <a:r>
              <a:rPr lang="en-US" sz="3600" b="1" dirty="0" err="1" smtClean="0"/>
              <a:t>Maaitah</a:t>
            </a:r>
            <a:endParaRPr lang="en-US" sz="3600" b="1" dirty="0" smtClean="0"/>
          </a:p>
          <a:p>
            <a:pPr algn="ctr"/>
            <a:r>
              <a:rPr lang="en-US" sz="3600" b="1" dirty="0" smtClean="0"/>
              <a:t>Mutah University</a:t>
            </a:r>
            <a:endParaRPr lang="en-US" sz="3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Dr. Omer Nawaf Maaitah</a:t>
            </a:r>
          </a:p>
        </p:txBody>
      </p:sp>
      <p:pic>
        <p:nvPicPr>
          <p:cNvPr id="11267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908720"/>
            <a:ext cx="9144000" cy="5328568"/>
          </a:xfr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Dr. Omer Nawaf Maaitah</a:t>
            </a:r>
          </a:p>
        </p:txBody>
      </p:sp>
      <p:pic>
        <p:nvPicPr>
          <p:cNvPr id="12291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1563" y="481013"/>
            <a:ext cx="6999287" cy="5424487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Dr. Omer Nawaf Maaitah</a:t>
            </a:r>
          </a:p>
        </p:txBody>
      </p:sp>
      <p:pic>
        <p:nvPicPr>
          <p:cNvPr id="3075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764704"/>
            <a:ext cx="8316912" cy="5529734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Dr. Omer Nawaf Maaitah</a:t>
            </a:r>
          </a:p>
        </p:txBody>
      </p:sp>
      <p:pic>
        <p:nvPicPr>
          <p:cNvPr id="4099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692696"/>
            <a:ext cx="7559675" cy="1656804"/>
          </a:xfrm>
          <a:noFill/>
        </p:spPr>
      </p:pic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565400"/>
            <a:ext cx="8280400" cy="390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Dr. Omer Nawaf Maaitah</a:t>
            </a:r>
          </a:p>
        </p:txBody>
      </p:sp>
      <p:pic>
        <p:nvPicPr>
          <p:cNvPr id="5123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764703"/>
            <a:ext cx="8496300" cy="6172671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Dr. Omer Nawaf Maaitah</a:t>
            </a:r>
          </a:p>
        </p:txBody>
      </p:sp>
      <p:pic>
        <p:nvPicPr>
          <p:cNvPr id="6147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980728"/>
            <a:ext cx="9144000" cy="5877272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Dr. Omer Nawaf Maaitah</a:t>
            </a:r>
          </a:p>
        </p:txBody>
      </p:sp>
      <p:pic>
        <p:nvPicPr>
          <p:cNvPr id="7171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836712"/>
            <a:ext cx="9144000" cy="5545038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Dr. Omer Nawaf Maaitah</a:t>
            </a:r>
          </a:p>
        </p:txBody>
      </p:sp>
      <p:pic>
        <p:nvPicPr>
          <p:cNvPr id="8195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908720"/>
            <a:ext cx="9144000" cy="5768305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Dr. Omer Nawaf Maaitah</a:t>
            </a:r>
          </a:p>
        </p:txBody>
      </p:sp>
      <p:pic>
        <p:nvPicPr>
          <p:cNvPr id="9219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908719"/>
            <a:ext cx="9144000" cy="5552405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Dr. Omer Nawaf Maaitah</a:t>
            </a:r>
          </a:p>
        </p:txBody>
      </p:sp>
      <p:pic>
        <p:nvPicPr>
          <p:cNvPr id="10243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836712"/>
            <a:ext cx="9144000" cy="6021288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EFBF37-C315-4156-BC14-5E33390C8291}"/>
</file>

<file path=customXml/itemProps2.xml><?xml version="1.0" encoding="utf-8"?>
<ds:datastoreItem xmlns:ds="http://schemas.openxmlformats.org/officeDocument/2006/customXml" ds:itemID="{5A5E47CF-DAA6-48B7-AC65-355612F3C83F}"/>
</file>

<file path=customXml/itemProps3.xml><?xml version="1.0" encoding="utf-8"?>
<ds:datastoreItem xmlns:ds="http://schemas.openxmlformats.org/officeDocument/2006/customXml" ds:itemID="{33A033BF-378B-4506-A866-44A50FF16794}"/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60</Words>
  <Application>Microsoft Office PowerPoint</Application>
  <PresentationFormat>On-screen Show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Slope stability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University of Brighton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Services</dc:creator>
  <cp:lastModifiedBy>Civil Head</cp:lastModifiedBy>
  <cp:revision>86</cp:revision>
  <cp:lastPrinted>2007-06-27T16:18:00Z</cp:lastPrinted>
  <dcterms:created xsi:type="dcterms:W3CDTF">2010-12-15T15:59:42Z</dcterms:created>
  <dcterms:modified xsi:type="dcterms:W3CDTF">2018-09-24T17:33:46Z</dcterms:modified>
</cp:coreProperties>
</file>